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60" r:id="rId3"/>
    <p:sldId id="262" r:id="rId4"/>
    <p:sldId id="263" r:id="rId5"/>
    <p:sldId id="264" r:id="rId6"/>
    <p:sldId id="265" r:id="rId7"/>
    <p:sldId id="257" r:id="rId8"/>
    <p:sldId id="258" r:id="rId9"/>
    <p:sldId id="261" r:id="rId10"/>
    <p:sldId id="259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91" r:id="rId30"/>
    <p:sldId id="284" r:id="rId31"/>
    <p:sldId id="285" r:id="rId32"/>
    <p:sldId id="286" r:id="rId33"/>
    <p:sldId id="288" r:id="rId34"/>
    <p:sldId id="289" r:id="rId35"/>
    <p:sldId id="290" r:id="rId36"/>
    <p:sldId id="294" r:id="rId37"/>
    <p:sldId id="292" r:id="rId38"/>
    <p:sldId id="295" r:id="rId39"/>
    <p:sldId id="299" r:id="rId40"/>
    <p:sldId id="296" r:id="rId41"/>
    <p:sldId id="297" r:id="rId42"/>
    <p:sldId id="298" r:id="rId43"/>
    <p:sldId id="300" r:id="rId44"/>
    <p:sldId id="301" r:id="rId45"/>
    <p:sldId id="307" r:id="rId46"/>
    <p:sldId id="308" r:id="rId47"/>
    <p:sldId id="302" r:id="rId48"/>
    <p:sldId id="303" r:id="rId49"/>
    <p:sldId id="304" r:id="rId50"/>
    <p:sldId id="305" r:id="rId51"/>
    <p:sldId id="306" r:id="rId52"/>
    <p:sldId id="328" r:id="rId53"/>
    <p:sldId id="327" r:id="rId54"/>
    <p:sldId id="310" r:id="rId55"/>
    <p:sldId id="309" r:id="rId56"/>
    <p:sldId id="311" r:id="rId57"/>
    <p:sldId id="312" r:id="rId58"/>
    <p:sldId id="314" r:id="rId59"/>
    <p:sldId id="313" r:id="rId60"/>
    <p:sldId id="325" r:id="rId61"/>
    <p:sldId id="326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4" r:id="rId71"/>
    <p:sldId id="323" r:id="rId72"/>
    <p:sldId id="332" r:id="rId73"/>
    <p:sldId id="331" r:id="rId74"/>
    <p:sldId id="330" r:id="rId75"/>
    <p:sldId id="333" r:id="rId76"/>
    <p:sldId id="334" r:id="rId77"/>
    <p:sldId id="335" r:id="rId78"/>
    <p:sldId id="336" r:id="rId79"/>
    <p:sldId id="329" r:id="rId80"/>
    <p:sldId id="337" r:id="rId81"/>
    <p:sldId id="33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26E28-381F-4CEC-B1D9-77C430D960F7}" v="266" dt="2023-04-19T22:14:37.1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CD226E28-381F-4CEC-B1D9-77C430D960F7}"/>
    <pc:docChg chg="undo redo custSel addSld delSld modSld sldOrd modMainMaster">
      <pc:chgData name="Francisco Valentin Ramirez Cuevas" userId="e79bf063-6348-4b44-8f45-581164b14c81" providerId="ADAL" clId="{CD226E28-381F-4CEC-B1D9-77C430D960F7}" dt="2023-04-19T22:16:55.068" v="6277" actId="14100"/>
      <pc:docMkLst>
        <pc:docMk/>
      </pc:docMkLst>
      <pc:sldChg chg="addSp delSp modSp mod setBg setClrOvrMap">
        <pc:chgData name="Francisco Valentin Ramirez Cuevas" userId="e79bf063-6348-4b44-8f45-581164b14c81" providerId="ADAL" clId="{CD226E28-381F-4CEC-B1D9-77C430D960F7}" dt="2023-03-01T12:49:37.772" v="3353" actId="1038"/>
        <pc:sldMkLst>
          <pc:docMk/>
          <pc:sldMk cId="681268729" sldId="256"/>
        </pc:sldMkLst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6" creationId="{4699E018-DF6A-3B86-98D2-9739A24C7C34}"/>
          </ac:spMkLst>
        </pc:spChg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7" creationId="{99C15E96-E01E-763E-9287-8BBD01CFDBBE}"/>
          </ac:spMkLst>
        </pc:spChg>
        <pc:spChg chg="add del mod">
          <ac:chgData name="Francisco Valentin Ramirez Cuevas" userId="e79bf063-6348-4b44-8f45-581164b14c81" providerId="ADAL" clId="{CD226E28-381F-4CEC-B1D9-77C430D960F7}" dt="2023-02-20T19:36:28.356" v="627" actId="21"/>
          <ac:spMkLst>
            <pc:docMk/>
            <pc:sldMk cId="681268729" sldId="256"/>
            <ac:spMk id="19" creationId="{3680BB64-7BE5-AD05-CB31-E78755B5C7A9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28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32:35.552" v="27" actId="26606"/>
          <ac:spMkLst>
            <pc:docMk/>
            <pc:sldMk cId="681268729" sldId="256"/>
            <ac:spMk id="1029" creationId="{9A72E43A-2FC3-43A9-8E8E-0BF749E66E4F}"/>
          </ac:spMkLst>
        </pc:spChg>
        <pc:spChg chg="add del">
          <ac:chgData name="Francisco Valentin Ramirez Cuevas" userId="e79bf063-6348-4b44-8f45-581164b14c81" providerId="ADAL" clId="{CD226E28-381F-4CEC-B1D9-77C430D960F7}" dt="2023-02-20T18:36:11.904" v="49" actId="26606"/>
          <ac:spMkLst>
            <pc:docMk/>
            <pc:sldMk cId="681268729" sldId="256"/>
            <ac:spMk id="1030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1:59.957" v="15" actId="26606"/>
          <ac:spMkLst>
            <pc:docMk/>
            <pc:sldMk cId="681268729" sldId="256"/>
            <ac:spMk id="1031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6:24.324" v="51" actId="26606"/>
          <ac:spMkLst>
            <pc:docMk/>
            <pc:sldMk cId="681268729" sldId="256"/>
            <ac:spMk id="103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3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36:30.018" v="53" actId="26606"/>
          <ac:spMkLst>
            <pc:docMk/>
            <pc:sldMk cId="681268729" sldId="256"/>
            <ac:spMk id="1034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5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36:32.134" v="55" actId="26606"/>
          <ac:spMkLst>
            <pc:docMk/>
            <pc:sldMk cId="681268729" sldId="256"/>
            <ac:spMk id="1036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36:33.102" v="57" actId="26606"/>
          <ac:spMkLst>
            <pc:docMk/>
            <pc:sldMk cId="681268729" sldId="256"/>
            <ac:spMk id="1038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39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36:36.444" v="59" actId="26606"/>
          <ac:spMkLst>
            <pc:docMk/>
            <pc:sldMk cId="681268729" sldId="256"/>
            <ac:spMk id="1040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1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36:50.069" v="61" actId="26606"/>
          <ac:spMkLst>
            <pc:docMk/>
            <pc:sldMk cId="681268729" sldId="256"/>
            <ac:spMk id="104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3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36:50.458" v="63" actId="26606"/>
          <ac:spMkLst>
            <pc:docMk/>
            <pc:sldMk cId="681268729" sldId="256"/>
            <ac:spMk id="1044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5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6:54.073" v="65" actId="26606"/>
          <ac:spMkLst>
            <pc:docMk/>
            <pc:sldMk cId="681268729" sldId="256"/>
            <ac:spMk id="1046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7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6:57.448" v="67" actId="26606"/>
          <ac:spMkLst>
            <pc:docMk/>
            <pc:sldMk cId="681268729" sldId="256"/>
            <ac:spMk id="1048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9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36:59.393" v="69" actId="26606"/>
          <ac:spMkLst>
            <pc:docMk/>
            <pc:sldMk cId="681268729" sldId="256"/>
            <ac:spMk id="105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1" creationId="{E1FB3D03-386F-4B20-BFF7-5A6FF3C2DF82}"/>
          </ac:spMkLst>
        </pc:spChg>
        <pc:spChg chg="add del">
          <ac:chgData name="Francisco Valentin Ramirez Cuevas" userId="e79bf063-6348-4b44-8f45-581164b14c81" providerId="ADAL" clId="{CD226E28-381F-4CEC-B1D9-77C430D960F7}" dt="2023-02-20T18:37:03.839" v="71" actId="26606"/>
          <ac:spMkLst>
            <pc:docMk/>
            <pc:sldMk cId="681268729" sldId="256"/>
            <ac:spMk id="105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3" creationId="{FF35A874-2690-497F-80A0-03675049438E}"/>
          </ac:spMkLst>
        </pc:spChg>
        <pc:spChg chg="add del">
          <ac:chgData name="Francisco Valentin Ramirez Cuevas" userId="e79bf063-6348-4b44-8f45-581164b14c81" providerId="ADAL" clId="{CD226E28-381F-4CEC-B1D9-77C430D960F7}" dt="2023-02-20T18:37:07.534" v="73" actId="26606"/>
          <ac:spMkLst>
            <pc:docMk/>
            <pc:sldMk cId="681268729" sldId="256"/>
            <ac:spMk id="1054" creationId="{761BFF3D-12BC-4A58-8089-C38D71CDDDB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5" creationId="{8C9D831B-1474-4A35-98F0-2826A355CA81}"/>
          </ac:spMkLst>
        </pc:spChg>
        <pc:spChg chg="add del">
          <ac:chgData name="Francisco Valentin Ramirez Cuevas" userId="e79bf063-6348-4b44-8f45-581164b14c81" providerId="ADAL" clId="{CD226E28-381F-4CEC-B1D9-77C430D960F7}" dt="2023-02-20T18:37:09.937" v="75" actId="26606"/>
          <ac:spMkLst>
            <pc:docMk/>
            <pc:sldMk cId="681268729" sldId="256"/>
            <ac:spMk id="1056" creationId="{ED704EFE-42E8-4C4D-AF32-312001F77215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7" creationId="{4F43A2AA-A3AE-43B9-B9B7-842ECCD0365E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8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9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60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1" creationId="{5A6B1504-B867-4CAB-81BE-8E02622EC7F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4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5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6" creationId="{946410AA-0894-4BBC-A1E1-6BB8EF472BE8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7" creationId="{1F3C359C-B3DD-4FB2-A6F9-1D519B65BAF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8" creationId="{297C449B-67BB-4D99-86C4-E6ECDEA6913F}"/>
          </ac:spMkLst>
        </pc:spChg>
        <pc:spChg chg="add del">
          <ac:chgData name="Francisco Valentin Ramirez Cuevas" userId="e79bf063-6348-4b44-8f45-581164b14c81" providerId="ADAL" clId="{CD226E28-381F-4CEC-B1D9-77C430D960F7}" dt="2023-02-20T18:45:42.167" v="187" actId="26606"/>
          <ac:spMkLst>
            <pc:docMk/>
            <pc:sldMk cId="681268729" sldId="256"/>
            <ac:spMk id="106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6.561" v="123" actId="26606"/>
          <ac:spMkLst>
            <pc:docMk/>
            <pc:sldMk cId="681268729" sldId="256"/>
            <ac:spMk id="1070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5:45.295" v="189" actId="26606"/>
          <ac:spMkLst>
            <pc:docMk/>
            <pc:sldMk cId="681268729" sldId="256"/>
            <ac:spMk id="1071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2:27.738" v="125" actId="26606"/>
          <ac:spMkLst>
            <pc:docMk/>
            <pc:sldMk cId="681268729" sldId="256"/>
            <ac:spMk id="1072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5:50.154" v="191" actId="26606"/>
          <ac:spMkLst>
            <pc:docMk/>
            <pc:sldMk cId="681268729" sldId="256"/>
            <ac:spMk id="1073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5:51.748" v="193" actId="26606"/>
          <ac:spMkLst>
            <pc:docMk/>
            <pc:sldMk cId="681268729" sldId="256"/>
            <ac:spMk id="1075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6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5:54.009" v="195" actId="26606"/>
          <ac:spMkLst>
            <pc:docMk/>
            <pc:sldMk cId="681268729" sldId="256"/>
            <ac:spMk id="107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8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9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6:39.494" v="213" actId="26606"/>
          <ac:spMkLst>
            <pc:docMk/>
            <pc:sldMk cId="681268729" sldId="256"/>
            <ac:spMk id="108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6:13.822" v="201" actId="26606"/>
          <ac:spMkLst>
            <pc:docMk/>
            <pc:sldMk cId="681268729" sldId="256"/>
            <ac:spMk id="108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6:14.629" v="203" actId="26606"/>
          <ac:spMkLst>
            <pc:docMk/>
            <pc:sldMk cId="681268729" sldId="256"/>
            <ac:spMk id="1083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4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6:16.781" v="205" actId="26606"/>
          <ac:spMkLst>
            <pc:docMk/>
            <pc:sldMk cId="681268729" sldId="256"/>
            <ac:spMk id="1085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6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7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8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9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90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6:59.654" v="219" actId="26606"/>
          <ac:spMkLst>
            <pc:docMk/>
            <pc:sldMk cId="681268729" sldId="256"/>
            <ac:spMk id="1091" creationId="{0C2A4F70-0C32-4091-B752-1DFD1E7F1CC0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2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3" creationId="{112839B5-6527-4FE1-B5CA-71D5FFC47C0E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4" creationId="{089B37F3-721E-4809-A50E-9EE306404ED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5" creationId="{6F32C1A4-2AC7-48CB-9AB7-B80470C0FD23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6" creationId="{BE12D8E2-6088-4997-A8C6-1794DA9E1D4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7" creationId="{FAF10F47-1605-47C5-AE58-9062909ADA42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8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9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100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1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7:13.640" v="229" actId="26606"/>
          <ac:spMkLst>
            <pc:docMk/>
            <pc:sldMk cId="681268729" sldId="256"/>
            <ac:spMk id="110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5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6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8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7:17.292" v="233" actId="26606"/>
          <ac:spMkLst>
            <pc:docMk/>
            <pc:sldMk cId="681268729" sldId="256"/>
            <ac:spMk id="110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0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7:18.311" v="235" actId="26606"/>
          <ac:spMkLst>
            <pc:docMk/>
            <pc:sldMk cId="681268729" sldId="256"/>
            <ac:spMk id="111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7:59.334" v="237" actId="26606"/>
          <ac:spMkLst>
            <pc:docMk/>
            <pc:sldMk cId="681268729" sldId="256"/>
            <ac:spMk id="1113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4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5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6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9:43.173" v="263" actId="26606"/>
          <ac:spMkLst>
            <pc:docMk/>
            <pc:sldMk cId="681268729" sldId="256"/>
            <ac:spMk id="111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8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9:45.315" v="265" actId="26606"/>
          <ac:spMkLst>
            <pc:docMk/>
            <pc:sldMk cId="681268729" sldId="256"/>
            <ac:spMk id="1119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0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1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3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4" creationId="{7F9FE375-3674-4B26-B67B-30AFAF78CC57}"/>
          </ac:spMkLst>
        </pc:spChg>
        <pc:grpChg chg="add del mod">
          <ac:chgData name="Francisco Valentin Ramirez Cuevas" userId="e79bf063-6348-4b44-8f45-581164b14c81" providerId="ADAL" clId="{CD226E28-381F-4CEC-B1D9-77C430D960F7}" dt="2023-02-20T18:30:53.416" v="1" actId="165"/>
          <ac:grpSpMkLst>
            <pc:docMk/>
            <pc:sldMk cId="681268729" sldId="256"/>
            <ac:grpSpMk id="2" creationId="{70CB30FD-4A94-7799-D5A6-D13975337843}"/>
          </ac:grpSpMkLst>
        </pc:grpChg>
        <pc:grpChg chg="add mod ord">
          <ac:chgData name="Francisco Valentin Ramirez Cuevas" userId="e79bf063-6348-4b44-8f45-581164b14c81" providerId="ADAL" clId="{CD226E28-381F-4CEC-B1D9-77C430D960F7}" dt="2023-03-01T12:49:37.772" v="3353" actId="1038"/>
          <ac:grpSpMkLst>
            <pc:docMk/>
            <pc:sldMk cId="681268729" sldId="256"/>
            <ac:grpSpMk id="2" creationId="{AD2A0AF3-6DFB-4CDB-A443-3D0540B16C27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8:42:07.883" v="111" actId="21"/>
          <ac:grpSpMkLst>
            <pc:docMk/>
            <pc:sldMk cId="681268729" sldId="256"/>
            <ac:grpSpMk id="15" creationId="{F7383C83-83C9-B588-1774-77292D492637}"/>
          </ac:grpSpMkLst>
        </pc:grpChg>
        <pc:picChg chg="mod ord topLvl">
          <ac:chgData name="Francisco Valentin Ramirez Cuevas" userId="e79bf063-6348-4b44-8f45-581164b14c81" providerId="ADAL" clId="{CD226E28-381F-4CEC-B1D9-77C430D960F7}" dt="2023-02-20T18:52:14.054" v="307"/>
          <ac:picMkLst>
            <pc:docMk/>
            <pc:sldMk cId="681268729" sldId="256"/>
            <ac:picMk id="3" creationId="{E4A6099D-781F-C92A-0652-7457F9A0BD17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2:35.148" v="310"/>
          <ac:picMkLst>
            <pc:docMk/>
            <pc:sldMk cId="681268729" sldId="256"/>
            <ac:picMk id="4" creationId="{3808B818-5E78-0BB2-1F55-A4E2C96F2CBE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1:54.087" v="304"/>
          <ac:picMkLst>
            <pc:docMk/>
            <pc:sldMk cId="681268729" sldId="256"/>
            <ac:picMk id="5" creationId="{1FBEEC54-77A2-17BF-5806-30155A48698C}"/>
          </ac:picMkLst>
        </pc:picChg>
        <pc:picChg chg="del mod or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6" creationId="{F4C68C56-3305-D60D-7744-B29DF657C990}"/>
          </ac:picMkLst>
        </pc:picChg>
        <pc:picChg chg="del mo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7" creationId="{B6073974-13BB-8133-B2C5-C7FFC87CEAE2}"/>
          </ac:picMkLst>
        </pc:picChg>
        <pc:picChg chg="add mod">
          <ac:chgData name="Francisco Valentin Ramirez Cuevas" userId="e79bf063-6348-4b44-8f45-581164b14c81" providerId="ADAL" clId="{CD226E28-381F-4CEC-B1D9-77C430D960F7}" dt="2023-02-20T18:32:04.381" v="19" actId="571"/>
          <ac:picMkLst>
            <pc:docMk/>
            <pc:sldMk cId="681268729" sldId="256"/>
            <ac:picMk id="8" creationId="{F256D0CE-500A-4BA0-2741-37C54EF58114}"/>
          </ac:picMkLst>
        </pc:picChg>
        <pc:picChg chg="add del mod ord">
          <ac:chgData name="Francisco Valentin Ramirez Cuevas" userId="e79bf063-6348-4b44-8f45-581164b14c81" providerId="ADAL" clId="{CD226E28-381F-4CEC-B1D9-77C430D960F7}" dt="2023-02-20T18:37:33.219" v="95" actId="478"/>
          <ac:picMkLst>
            <pc:docMk/>
            <pc:sldMk cId="681268729" sldId="256"/>
            <ac:picMk id="9" creationId="{D6F1C8F7-6D69-6675-4103-BCD11C3CE7DB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2:22.390" v="308"/>
          <ac:picMkLst>
            <pc:docMk/>
            <pc:sldMk cId="681268729" sldId="256"/>
            <ac:picMk id="10" creationId="{59E1FE2F-5DEB-37D8-9D49-2E47651B5D35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1" creationId="{6759CF91-FE08-9A36-7C86-F95F2A29DC96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2" creationId="{704B269A-C5AE-4A15-B57E-723E79ACEB26}"/>
          </ac:picMkLst>
        </pc:picChg>
        <pc:picChg chg="add mod">
          <ac:chgData name="Francisco Valentin Ramirez Cuevas" userId="e79bf063-6348-4b44-8f45-581164b14c81" providerId="ADAL" clId="{CD226E28-381F-4CEC-B1D9-77C430D960F7}" dt="2023-02-20T18:41:44.377" v="109"/>
          <ac:picMkLst>
            <pc:docMk/>
            <pc:sldMk cId="681268729" sldId="256"/>
            <ac:picMk id="13" creationId="{CE4A4726-2FFB-9299-8545-C67EE1EB7E9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0T18:41:54.957" v="110"/>
          <ac:picMkLst>
            <pc:docMk/>
            <pc:sldMk cId="681268729" sldId="256"/>
            <ac:picMk id="14" creationId="{C8009E67-1528-9905-BBAC-6949BE751F45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6" creationId="{6208D155-F055-B35D-5CA9-798EC03C2E60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7" creationId="{A9845107-EDD3-6F22-0F95-D9AEB4F3AB2E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8" creationId="{5D024361-251B-3BC9-37A4-00706161DBE7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026" creationId="{23CA7C21-C711-E353-2E23-476FCABB8100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55558221" sldId="257"/>
        </pc:sldMkLst>
        <pc:spChg chg="add mod">
          <ac:chgData name="Francisco Valentin Ramirez Cuevas" userId="e79bf063-6348-4b44-8f45-581164b14c81" providerId="ADAL" clId="{CD226E28-381F-4CEC-B1D9-77C430D960F7}" dt="2023-02-21T14:39:57.320" v="1222" actId="14100"/>
          <ac:spMkLst>
            <pc:docMk/>
            <pc:sldMk cId="55558221" sldId="257"/>
            <ac:spMk id="6" creationId="{D2F43974-463B-8F3A-84F2-12156527EF3A}"/>
          </ac:spMkLst>
        </pc:spChg>
        <pc:spChg chg="add del mod">
          <ac:chgData name="Francisco Valentin Ramirez Cuevas" userId="e79bf063-6348-4b44-8f45-581164b14c81" providerId="ADAL" clId="{CD226E28-381F-4CEC-B1D9-77C430D960F7}" dt="2023-02-21T14:40:02.271" v="1223" actId="14100"/>
          <ac:spMkLst>
            <pc:docMk/>
            <pc:sldMk cId="55558221" sldId="257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9" creationId="{106876D6-BA95-60F2-6281-4E6477CCED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2" creationId="{04092FFA-B660-D056-0BDA-810B8E779A58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3" creationId="{3B827F5C-07AF-353B-82E1-A5ECC774E19D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8" creationId="{40F00BFF-0D9A-1C51-ED83-F4C1A826F322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0" creationId="{E39A28D6-4194-AB0B-DBA4-BFF048D41B9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1" creationId="{B22EE872-3E52-2D12-3143-D9C248C3D80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2" creationId="{704F33B9-9ECB-1E2D-0397-B46DFEA10F8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7" creationId="{0CA6A65D-435D-CBBE-6F23-A9EAB7AC0793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9" creationId="{A04318B1-177C-3D0E-7631-E70C2E6046BE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0" creationId="{E20DF011-4109-E1DF-7AD7-3D9743D30B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2" creationId="{7972D42D-9E74-3856-FDF4-F7E1E5CCC72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4" creationId="{66E8DE95-731B-5F02-8E9D-CA8C7F79EAC6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5" creationId="{2E73DDC1-22C1-B8EC-6815-39AE9A7EFF1F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6" creationId="{94C8A916-9F60-E7AC-344E-33F98B9E44CC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3" creationId="{08BFCA2B-96CE-0DD3-745B-4A499A725F2D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4" creationId="{6A6BEE1D-AF9D-5F1A-A574-DE607AD37B69}"/>
          </ac:spMkLst>
        </pc:spChg>
        <pc:spChg chg="add mod">
          <ac:chgData name="Francisco Valentin Ramirez Cuevas" userId="e79bf063-6348-4b44-8f45-581164b14c81" providerId="ADAL" clId="{CD226E28-381F-4CEC-B1D9-77C430D960F7}" dt="2023-02-20T18:57:20.691" v="383" actId="571"/>
          <ac:spMkLst>
            <pc:docMk/>
            <pc:sldMk cId="55558221" sldId="257"/>
            <ac:spMk id="45" creationId="{6BFD5319-963A-73A6-C6A9-863C3C7D51B0}"/>
          </ac:spMkLst>
        </pc:spChg>
        <pc:spChg chg="add mod ord">
          <ac:chgData name="Francisco Valentin Ramirez Cuevas" userId="e79bf063-6348-4b44-8f45-581164b14c81" providerId="ADAL" clId="{CD226E28-381F-4CEC-B1D9-77C430D960F7}" dt="2023-02-21T14:49:34.497" v="1498" actId="1076"/>
          <ac:spMkLst>
            <pc:docMk/>
            <pc:sldMk cId="55558221" sldId="257"/>
            <ac:spMk id="46" creationId="{B85644ED-03E3-4059-94A6-9E96B2088F9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48" creationId="{777A9F02-78DE-A438-940A-722C95BFEC5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0" creationId="{C891F50B-E067-07CF-3E2A-E6553E37C1B8}"/>
          </ac:spMkLst>
        </pc:spChg>
        <pc:spChg chg="mod topLvl">
          <ac:chgData name="Francisco Valentin Ramirez Cuevas" userId="e79bf063-6348-4b44-8f45-581164b14c81" providerId="ADAL" clId="{CD226E28-381F-4CEC-B1D9-77C430D960F7}" dt="2023-02-21T14:47:07.975" v="1406" actId="1076"/>
          <ac:spMkLst>
            <pc:docMk/>
            <pc:sldMk cId="55558221" sldId="257"/>
            <ac:spMk id="51" creationId="{59CABF96-9BF7-DE74-E83D-8E7CF04592AF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5" creationId="{A1AC17E7-FDED-893C-EC0D-F89CA0770C0B}"/>
          </ac:spMkLst>
        </pc:spChg>
        <pc:spChg chg="del mod">
          <ac:chgData name="Francisco Valentin Ramirez Cuevas" userId="e79bf063-6348-4b44-8f45-581164b14c81" providerId="ADAL" clId="{CD226E28-381F-4CEC-B1D9-77C430D960F7}" dt="2023-02-21T14:43:27.768" v="1282" actId="478"/>
          <ac:spMkLst>
            <pc:docMk/>
            <pc:sldMk cId="55558221" sldId="257"/>
            <ac:spMk id="57" creationId="{A8DD7A70-74C0-9F63-7343-899BB9CFBE22}"/>
          </ac:spMkLst>
        </pc:spChg>
        <pc:spChg chg="mod topLvl">
          <ac:chgData name="Francisco Valentin Ramirez Cuevas" userId="e79bf063-6348-4b44-8f45-581164b14c81" providerId="ADAL" clId="{CD226E28-381F-4CEC-B1D9-77C430D960F7}" dt="2023-02-21T14:49:09.830" v="1493" actId="1076"/>
          <ac:spMkLst>
            <pc:docMk/>
            <pc:sldMk cId="55558221" sldId="257"/>
            <ac:spMk id="58" creationId="{2E1CD2B5-8EFD-7544-E8D0-46216CB07BB2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9" creationId="{3EFD8A0E-2D02-F530-C70D-1923EF652F24}"/>
          </ac:spMkLst>
        </pc:spChg>
        <pc:spChg chg="add mod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63" creationId="{EF0AC113-325B-F095-358D-A8B2F7F24F34}"/>
          </ac:spMkLst>
        </pc:spChg>
        <pc:spChg chg="add mod">
          <ac:chgData name="Francisco Valentin Ramirez Cuevas" userId="e79bf063-6348-4b44-8f45-581164b14c81" providerId="ADAL" clId="{CD226E28-381F-4CEC-B1D9-77C430D960F7}" dt="2023-02-21T14:47:16.829" v="1407" actId="1076"/>
          <ac:spMkLst>
            <pc:docMk/>
            <pc:sldMk cId="55558221" sldId="257"/>
            <ac:spMk id="1029" creationId="{C989E2EB-28F8-7027-53D7-1E2DE75EC942}"/>
          </ac:spMkLst>
        </pc:spChg>
        <pc:spChg chg="add mod">
          <ac:chgData name="Francisco Valentin Ramirez Cuevas" userId="e79bf063-6348-4b44-8f45-581164b14c81" providerId="ADAL" clId="{CD226E28-381F-4CEC-B1D9-77C430D960F7}" dt="2023-02-21T14:50:06.072" v="1506" actId="1036"/>
          <ac:spMkLst>
            <pc:docMk/>
            <pc:sldMk cId="55558221" sldId="257"/>
            <ac:spMk id="1033" creationId="{5A5ED455-2499-A5C2-6F7F-CD5697A285E2}"/>
          </ac:spMkLst>
        </pc:spChg>
        <pc:spChg chg="add mod">
          <ac:chgData name="Francisco Valentin Ramirez Cuevas" userId="e79bf063-6348-4b44-8f45-581164b14c81" providerId="ADAL" clId="{CD226E28-381F-4CEC-B1D9-77C430D960F7}" dt="2023-02-21T14:49:13.095" v="1494" actId="1076"/>
          <ac:spMkLst>
            <pc:docMk/>
            <pc:sldMk cId="55558221" sldId="257"/>
            <ac:spMk id="1034" creationId="{19FC3889-CF64-C1E4-9A18-0CB96A0584E1}"/>
          </ac:spMkLst>
        </pc:s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8" creationId="{D315D5CF-0FA9-CC9D-836E-291F7740D53A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19" creationId="{40A23DF5-D350-17C4-407A-E8E57E6EC586}"/>
          </ac:grpSpMkLst>
        </pc:gr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1" creationId="{3B6CD668-8103-179A-76A5-19A3BD27459C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3" creationId="{49054F15-03E8-6A39-0A06-18902C514179}"/>
          </ac:grpSpMkLst>
        </pc:grpChg>
        <pc:grpChg chg="add del mod">
          <ac:chgData name="Francisco Valentin Ramirez Cuevas" userId="e79bf063-6348-4b44-8f45-581164b14c81" providerId="ADAL" clId="{CD226E28-381F-4CEC-B1D9-77C430D960F7}" dt="2023-02-21T14:43:43.460" v="1287" actId="165"/>
          <ac:grpSpMkLst>
            <pc:docMk/>
            <pc:sldMk cId="55558221" sldId="257"/>
            <ac:grpSpMk id="47" creationId="{67EDCA07-581C-8358-9ADD-F54EDE85CB9A}"/>
          </ac:grpSpMkLst>
        </pc:grpChg>
        <pc:grpChg chg="del mod">
          <ac:chgData name="Francisco Valentin Ramirez Cuevas" userId="e79bf063-6348-4b44-8f45-581164b14c81" providerId="ADAL" clId="{CD226E28-381F-4CEC-B1D9-77C430D960F7}" dt="2023-02-21T14:43:32.370" v="1284" actId="478"/>
          <ac:grpSpMkLst>
            <pc:docMk/>
            <pc:sldMk cId="55558221" sldId="257"/>
            <ac:grpSpMk id="56" creationId="{F06EE232-866F-610D-52FB-AD29D1D63FFF}"/>
          </ac:grpSpMkLst>
        </pc:grpChg>
        <pc:picChg chg="add del mod">
          <ac:chgData name="Francisco Valentin Ramirez Cuevas" userId="e79bf063-6348-4b44-8f45-581164b14c81" providerId="ADAL" clId="{CD226E28-381F-4CEC-B1D9-77C430D960F7}" dt="2023-02-21T14:49:25.686" v="1496" actId="478"/>
          <ac:picMkLst>
            <pc:docMk/>
            <pc:sldMk cId="55558221" sldId="257"/>
            <ac:picMk id="2" creationId="{A663C39A-F187-9D8E-66B2-B42E826610DB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3" creationId="{E4A6099D-781F-C92A-0652-7457F9A0BD17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4" creationId="{3808B818-5E78-0BB2-1F55-A4E2C96F2CBE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5" creationId="{1FBEEC54-77A2-17BF-5806-30155A48698C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" creationId="{59E1FE2F-5DEB-37D8-9D49-2E47651B5D35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6" creationId="{6208D155-F055-B35D-5CA9-798EC03C2E60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26" creationId="{23CA7C21-C711-E353-2E23-476FCABB8100}"/>
          </ac:picMkLst>
        </pc:pic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1" creationId="{749C0D94-447B-C861-97F9-390F7E92EEA4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4" creationId="{1082AFAA-5FC7-AA5C-3CB4-2B99F2F8284B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5" creationId="{DE74314B-6DA3-E200-667B-1284865CB872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7" creationId="{B5E66802-2163-14CD-3A17-6D9517C4F0AF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3" creationId="{A557D5B3-D6BF-7BC5-46C7-75D58754666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4" creationId="{509F80B0-39FE-DF89-DC47-0C2C27735EB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5" creationId="{57BDF7C2-5923-0355-EFC2-33A28535BE31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8" creationId="{2E145875-4546-106B-53B0-763940E95BA9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7" creationId="{5CD9610B-DCA5-5E99-5325-32D40F23B4D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8" creationId="{D0795DF6-997A-31F8-6354-13FE4CE7825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9" creationId="{34E128BC-FFAB-EC93-1E8B-CD67CD93A576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0" creationId="{7006B61A-8C36-B684-9246-AB5394F1CD7E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1" creationId="{246A7DDD-27CF-667F-47F9-E82A1C8B34FD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2" creationId="{ADE1A05B-E127-4140-39BE-375A5A210947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49" creationId="{A994E11B-7392-3253-20CE-E2DA9D1FC503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52" creationId="{552BAE41-F045-18CD-4145-C48A3BE4407A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6.322" v="1232" actId="478"/>
          <ac:cxnSpMkLst>
            <pc:docMk/>
            <pc:sldMk cId="55558221" sldId="257"/>
            <ac:cxnSpMk id="53" creationId="{6D548714-B211-32AF-DC08-ED0BF3F9321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3.367" v="1231" actId="478"/>
          <ac:cxnSpMkLst>
            <pc:docMk/>
            <pc:sldMk cId="55558221" sldId="257"/>
            <ac:cxnSpMk id="54" creationId="{C4953C3C-B862-01D5-2207-AAA0554BDA49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4.482" v="1285" actId="478"/>
          <ac:cxnSpMkLst>
            <pc:docMk/>
            <pc:sldMk cId="55558221" sldId="257"/>
            <ac:cxnSpMk id="60" creationId="{48E11BBE-3187-57BB-0094-CC94C7471574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2.370" v="1284" actId="478"/>
          <ac:cxnSpMkLst>
            <pc:docMk/>
            <pc:sldMk cId="55558221" sldId="257"/>
            <ac:cxnSpMk id="61" creationId="{8C11533B-7706-AEE4-83A3-0F0E06D67B0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29.049" v="1283" actId="478"/>
          <ac:cxnSpMkLst>
            <pc:docMk/>
            <pc:sldMk cId="55558221" sldId="257"/>
            <ac:cxnSpMk id="62" creationId="{9AC6C18C-4CD4-7755-BB86-5F6E1A17ACA0}"/>
          </ac:cxnSpMkLst>
        </pc:cxnChg>
        <pc:cxnChg chg="add mod">
          <ac:chgData name="Francisco Valentin Ramirez Cuevas" userId="e79bf063-6348-4b44-8f45-581164b14c81" providerId="ADAL" clId="{CD226E28-381F-4CEC-B1D9-77C430D960F7}" dt="2023-02-21T14:47:19.088" v="1408" actId="14100"/>
          <ac:cxnSpMkLst>
            <pc:docMk/>
            <pc:sldMk cId="55558221" sldId="257"/>
            <ac:cxnSpMk id="1025" creationId="{CDF2D597-B48A-F272-F540-5BF197BECD0A}"/>
          </ac:cxnSpMkLst>
        </pc:cxnChg>
        <pc:cxnChg chg="add mod">
          <ac:chgData name="Francisco Valentin Ramirez Cuevas" userId="e79bf063-6348-4b44-8f45-581164b14c81" providerId="ADAL" clId="{CD226E28-381F-4CEC-B1D9-77C430D960F7}" dt="2023-02-21T14:50:08.757" v="1508" actId="14100"/>
          <ac:cxnSpMkLst>
            <pc:docMk/>
            <pc:sldMk cId="55558221" sldId="257"/>
            <ac:cxnSpMk id="1035" creationId="{AA653106-4FF1-1B8D-B855-BF5D742A65E8}"/>
          </ac:cxnSpMkLst>
        </pc:cxnChg>
        <pc:cxnChg chg="add mod">
          <ac:chgData name="Francisco Valentin Ramirez Cuevas" userId="e79bf063-6348-4b44-8f45-581164b14c81" providerId="ADAL" clId="{CD226E28-381F-4CEC-B1D9-77C430D960F7}" dt="2023-02-21T14:49:16.083" v="1495" actId="14100"/>
          <ac:cxnSpMkLst>
            <pc:docMk/>
            <pc:sldMk cId="55558221" sldId="257"/>
            <ac:cxnSpMk id="1038" creationId="{1F7C9130-47D7-D1D9-9831-A04184A13C04}"/>
          </ac:cxnSpMkLst>
        </pc:cxnChg>
        <pc:cxnChg chg="add mod">
          <ac:chgData name="Francisco Valentin Ramirez Cuevas" userId="e79bf063-6348-4b44-8f45-581164b14c81" providerId="ADAL" clId="{CD226E28-381F-4CEC-B1D9-77C430D960F7}" dt="2023-02-21T14:48:45.287" v="1479" actId="1076"/>
          <ac:cxnSpMkLst>
            <pc:docMk/>
            <pc:sldMk cId="55558221" sldId="257"/>
            <ac:cxnSpMk id="1041" creationId="{7A338969-6707-0739-737B-22D2F3E57AA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805934588" sldId="258"/>
        </pc:sldMkLst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" creationId="{B3F5EA72-7B9B-44B5-E518-77AEEF9C7F4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16" creationId="{C3A19967-D401-F192-86AB-6A0BC7969086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4" creationId="{6A6BEE1D-AF9D-5F1A-A574-DE607AD37B6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5" creationId="{497F2FF0-B99D-6CDE-DD00-2ADF7F6A12DD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7" creationId="{624C4DB1-0C46-352B-7C3D-2A27E684B34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9" creationId="{8F267583-C228-014D-4878-73E39230C152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0" creationId="{C7476005-52EB-66CC-1186-8FBA25A2C181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2" creationId="{591C7D17-6C30-DF62-9313-7C66CDA212A8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2" creationId="{7339120F-9272-80CE-9EEC-222DD6B819A4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50.703" v="549" actId="478"/>
          <ac:spMkLst>
            <pc:docMk/>
            <pc:sldMk cId="805934588" sldId="258"/>
            <ac:spMk id="64" creationId="{3911B8AD-2A91-925E-8E1D-0308EB228D45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970" v="548" actId="478"/>
          <ac:spMkLst>
            <pc:docMk/>
            <pc:sldMk cId="805934588" sldId="258"/>
            <ac:spMk id="65" creationId="{F334CB9E-6670-B7DB-60C3-699E2E62FBF9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248" v="547" actId="478"/>
          <ac:spMkLst>
            <pc:docMk/>
            <pc:sldMk cId="805934588" sldId="258"/>
            <ac:spMk id="66" creationId="{516560C3-1DFA-0428-C253-5A20CA72C1BD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7" creationId="{E6AA2C0D-1ABB-4A1B-2715-AA7C726813DB}"/>
          </ac:spMkLst>
        </pc:spChg>
        <pc:spChg chg="add del mod ord">
          <ac:chgData name="Francisco Valentin Ramirez Cuevas" userId="e79bf063-6348-4b44-8f45-581164b14c81" providerId="ADAL" clId="{CD226E28-381F-4CEC-B1D9-77C430D960F7}" dt="2023-02-20T19:56:11.482" v="716" actId="478"/>
          <ac:spMkLst>
            <pc:docMk/>
            <pc:sldMk cId="805934588" sldId="258"/>
            <ac:spMk id="71" creationId="{69AD0D6C-0B66-4E24-5270-EA16255ED0B4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2" creationId="{C7556580-F271-BE24-104E-3214568AF745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3" creationId="{A42D876B-FE97-6768-28AA-EF43C4FDFA48}"/>
          </ac:spMkLst>
        </pc:spChg>
        <pc:grpChg chg="add mod">
          <ac:chgData name="Francisco Valentin Ramirez Cuevas" userId="e79bf063-6348-4b44-8f45-581164b14c81" providerId="ADAL" clId="{CD226E28-381F-4CEC-B1D9-77C430D960F7}" dt="2023-02-20T19:56:17.758" v="719" actId="1076"/>
          <ac:grpSpMkLst>
            <pc:docMk/>
            <pc:sldMk cId="805934588" sldId="258"/>
            <ac:grpSpMk id="4" creationId="{40EAC76E-41E0-B076-E346-72E405300DEE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9:43.458" v="425"/>
          <ac:grpSpMkLst>
            <pc:docMk/>
            <pc:sldMk cId="805934588" sldId="258"/>
            <ac:grpSpMk id="48" creationId="{115EE497-795E-4F72-BA8F-BB40363499B8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6:57.427" v="729" actId="165"/>
          <ac:grpSpMkLst>
            <pc:docMk/>
            <pc:sldMk cId="805934588" sldId="258"/>
            <ac:grpSpMk id="74" creationId="{AE989A22-DD61-B421-49C5-88FDAA12F461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7:21.991" v="736" actId="165"/>
          <ac:grpSpMkLst>
            <pc:docMk/>
            <pc:sldMk cId="805934588" sldId="258"/>
            <ac:grpSpMk id="75" creationId="{4E741BC0-879C-6807-4395-AA4586CC0227}"/>
          </ac:grpSpMkLst>
        </pc:grpChg>
        <pc:picChg chg="del">
          <ac:chgData name="Francisco Valentin Ramirez Cuevas" userId="e79bf063-6348-4b44-8f45-581164b14c81" providerId="ADAL" clId="{CD226E28-381F-4CEC-B1D9-77C430D960F7}" dt="2023-02-20T18:59:39.191" v="424" actId="478"/>
          <ac:picMkLst>
            <pc:docMk/>
            <pc:sldMk cId="805934588" sldId="258"/>
            <ac:picMk id="2" creationId="{A663C39A-F187-9D8E-66B2-B42E826610DB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3" creationId="{95E1103B-1F5F-4FA0-7015-60434F293C4E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63" creationId="{1FD747E9-F4BC-DCA2-0C1A-5F88F82A647E}"/>
          </ac:picMkLst>
        </pc:picChg>
        <pc:picChg chg="add del">
          <ac:chgData name="Francisco Valentin Ramirez Cuevas" userId="e79bf063-6348-4b44-8f45-581164b14c81" providerId="ADAL" clId="{CD226E28-381F-4CEC-B1D9-77C430D960F7}" dt="2023-02-20T19:15:36.393" v="615" actId="21"/>
          <ac:picMkLst>
            <pc:docMk/>
            <pc:sldMk cId="805934588" sldId="258"/>
            <ac:picMk id="69" creationId="{9C42A6E0-FFD3-6631-4977-C0877D35F301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50:36.315" v="694" actId="478"/>
          <ac:picMkLst>
            <pc:docMk/>
            <pc:sldMk cId="805934588" sldId="258"/>
            <ac:picMk id="70" creationId="{0A92C279-C3A8-1150-1460-6EBD7C5C2653}"/>
          </ac:picMkLst>
        </pc:pic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10" creationId="{D1202756-72DC-E826-B7B9-80CA7086636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46" creationId="{79989060-C7E4-1183-BB16-F8C1FA4AAB5F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1" creationId="{DB974193-CB25-E1B8-F6DC-2228C9C1D72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3" creationId="{2C992470-A6CB-5AA8-D29E-2ED6219EC6A3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4" creationId="{5A62C91F-4814-79F7-2E2D-6072020B30D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5" creationId="{126D8E50-585D-F0E5-E273-6774540D1D52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6" creationId="{2BD05153-DF53-0CB2-EB85-13C0463B2CA8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7" creationId="{DE8AADF6-D4AE-0638-436F-04C75CAD1386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8" creationId="{22449F21-A053-C36A-8803-17C364980BC4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9" creationId="{63DDE897-4B98-F389-CF35-DBAF25925C69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0" creationId="{A9684002-544C-EAC9-2469-D323B4A7A25C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1" creationId="{C27F5746-573D-89C7-5F5F-E31B6C476A5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752951295" sldId="259"/>
        </pc:sldMkLst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2" creationId="{AC463103-75B5-7DCE-EA51-5EF6487D9371}"/>
          </ac:spMkLst>
        </pc:spChg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2" creationId="{7339120F-9272-80CE-9EEC-222DD6B819A4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7" creationId="{E6AA2C0D-1ABB-4A1B-2715-AA7C726813DB}"/>
          </ac:spMkLst>
        </pc:spChg>
        <pc:spChg chg="del mod">
          <ac:chgData name="Francisco Valentin Ramirez Cuevas" userId="e79bf063-6348-4b44-8f45-581164b14c81" providerId="ADAL" clId="{CD226E28-381F-4CEC-B1D9-77C430D960F7}" dt="2023-02-20T19:50:19.043" v="683" actId="478"/>
          <ac:spMkLst>
            <pc:docMk/>
            <pc:sldMk cId="1752951295" sldId="259"/>
            <ac:spMk id="71" creationId="{69AD0D6C-0B66-4E24-5270-EA16255ED0B4}"/>
          </ac:spMkLst>
        </pc:spChg>
        <pc:grpChg chg="del">
          <ac:chgData name="Francisco Valentin Ramirez Cuevas" userId="e79bf063-6348-4b44-8f45-581164b14c81" providerId="ADAL" clId="{CD226E28-381F-4CEC-B1D9-77C430D960F7}" dt="2023-02-20T19:49:31.006" v="666" actId="478"/>
          <ac:grpSpMkLst>
            <pc:docMk/>
            <pc:sldMk cId="1752951295" sldId="259"/>
            <ac:grpSpMk id="4" creationId="{40EAC76E-41E0-B076-E346-72E405300DEE}"/>
          </ac:grpSpMkLst>
        </pc:grpChg>
        <pc:picChg chg="add del">
          <ac:chgData name="Francisco Valentin Ramirez Cuevas" userId="e79bf063-6348-4b44-8f45-581164b14c81" providerId="ADAL" clId="{CD226E28-381F-4CEC-B1D9-77C430D960F7}" dt="2023-02-21T02:21:21.778" v="920" actId="21"/>
          <ac:picMkLst>
            <pc:docMk/>
            <pc:sldMk cId="1752951295" sldId="259"/>
            <ac:picMk id="7" creationId="{0C48DEB8-3470-6214-C471-F638013270C5}"/>
          </ac:picMkLst>
        </pc:picChg>
        <pc:picChg chg="add del">
          <ac:chgData name="Francisco Valentin Ramirez Cuevas" userId="e79bf063-6348-4b44-8f45-581164b14c81" providerId="ADAL" clId="{CD226E28-381F-4CEC-B1D9-77C430D960F7}" dt="2023-02-21T02:21:47.315" v="924" actId="21"/>
          <ac:picMkLst>
            <pc:docMk/>
            <pc:sldMk cId="1752951295" sldId="259"/>
            <ac:picMk id="8" creationId="{A0B54F75-E5F5-9E8A-3F6E-F091D720E616}"/>
          </ac:picMkLst>
        </pc:picChg>
        <pc:picChg chg="mod">
          <ac:chgData name="Francisco Valentin Ramirez Cuevas" userId="e79bf063-6348-4b44-8f45-581164b14c81" providerId="ADAL" clId="{CD226E28-381F-4CEC-B1D9-77C430D960F7}" dt="2023-02-21T15:56:32.422" v="1518" actId="1076"/>
          <ac:picMkLst>
            <pc:docMk/>
            <pc:sldMk cId="1752951295" sldId="259"/>
            <ac:picMk id="70" creationId="{0A92C279-C3A8-1150-1460-6EBD7C5C2653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48951148" sldId="260"/>
        </pc:sldMkLst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4" creationId="{FC863A7C-C1D3-DF27-617F-9B89B6460738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5" creationId="{500B2ED1-0427-4876-78EF-8F4FC4ACEBE7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7" creationId="{6AE5096A-703A-113D-214A-354E980D4EF5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10" creationId="{ADE8BE37-FCD0-A00B-9531-8106056354B3}"/>
          </ac:spMkLst>
        </pc:spChg>
        <pc:spChg chg="add mod ord">
          <ac:chgData name="Francisco Valentin Ramirez Cuevas" userId="e79bf063-6348-4b44-8f45-581164b14c81" providerId="ADAL" clId="{CD226E28-381F-4CEC-B1D9-77C430D960F7}" dt="2023-02-20T19:52:23.395" v="708" actId="1076"/>
          <ac:spMkLst>
            <pc:docMk/>
            <pc:sldMk cId="1648951148" sldId="260"/>
            <ac:spMk id="16" creationId="{B1CFDC40-D3A0-5902-5AFD-BF4CBBAEDD7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4" creationId="{6A6BEE1D-AF9D-5F1A-A574-DE607AD37B69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6" creationId="{B85644ED-03E3-4059-94A6-9E96B2088F9A}"/>
          </ac:spMkLst>
        </pc:s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26" creationId="{6DF6D71B-ED78-B89B-9902-326914A3D71E}"/>
          </ac:grpSpMkLst>
        </pc:grpChg>
        <pc:picChg chg="del">
          <ac:chgData name="Francisco Valentin Ramirez Cuevas" userId="e79bf063-6348-4b44-8f45-581164b14c81" providerId="ADAL" clId="{CD226E28-381F-4CEC-B1D9-77C430D960F7}" dt="2023-02-20T19:51:32.733" v="702" actId="478"/>
          <ac:picMkLst>
            <pc:docMk/>
            <pc:sldMk cId="1648951148" sldId="260"/>
            <ac:picMk id="2" creationId="{A663C39A-F187-9D8E-66B2-B42E826610DB}"/>
          </ac:picMkLst>
        </pc:picChg>
        <pc:picChg chg="add mod">
          <ac:chgData name="Francisco Valentin Ramirez Cuevas" userId="e79bf063-6348-4b44-8f45-581164b14c81" providerId="ADAL" clId="{CD226E28-381F-4CEC-B1D9-77C430D960F7}" dt="2023-02-20T19:52:05.474" v="704"/>
          <ac:picMkLst>
            <pc:docMk/>
            <pc:sldMk cId="1648951148" sldId="260"/>
            <ac:picMk id="3" creationId="{C439B4E8-C31D-0126-AF02-BD598505A75B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3151309554" sldId="261"/>
        </pc:sldMkLst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0T20:04:20.233" v="776" actId="1076"/>
          <ac:spMkLst>
            <pc:docMk/>
            <pc:sldMk cId="3151309554" sldId="261"/>
            <ac:spMk id="4" creationId="{7ABCD306-CD91-28E1-8905-334071F5E76C}"/>
          </ac:spMkLst>
        </pc:spChg>
        <pc:spChg chg="add mod">
          <ac:chgData name="Francisco Valentin Ramirez Cuevas" userId="e79bf063-6348-4b44-8f45-581164b14c81" providerId="ADAL" clId="{CD226E28-381F-4CEC-B1D9-77C430D960F7}" dt="2023-02-20T20:01:45.418" v="740"/>
          <ac:spMkLst>
            <pc:docMk/>
            <pc:sldMk cId="3151309554" sldId="261"/>
            <ac:spMk id="5" creationId="{5E732602-EC03-9778-4A1F-2166B04F37BF}"/>
          </ac:spMkLst>
        </pc:spChg>
        <pc:spChg chg="add mod">
          <ac:chgData name="Francisco Valentin Ramirez Cuevas" userId="e79bf063-6348-4b44-8f45-581164b14c81" providerId="ADAL" clId="{CD226E28-381F-4CEC-B1D9-77C430D960F7}" dt="2023-02-20T20:02:14.741" v="743"/>
          <ac:spMkLst>
            <pc:docMk/>
            <pc:sldMk cId="3151309554" sldId="261"/>
            <ac:spMk id="6" creationId="{F2575863-E851-B46F-334B-6537DF6EED25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4.232" v="789" actId="20577"/>
          <ac:spMkLst>
            <pc:docMk/>
            <pc:sldMk cId="3151309554" sldId="261"/>
            <ac:spMk id="9" creationId="{C2771A27-1EDD-2202-A232-9744561DEF8A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8.376" v="796" actId="20577"/>
          <ac:spMkLst>
            <pc:docMk/>
            <pc:sldMk cId="3151309554" sldId="261"/>
            <ac:spMk id="10" creationId="{AB3A401F-EC78-840E-B687-25F290965681}"/>
          </ac:spMkLst>
        </pc:spChg>
        <pc:grpChg chg="add del mod">
          <ac:chgData name="Francisco Valentin Ramirez Cuevas" userId="e79bf063-6348-4b44-8f45-581164b14c81" providerId="ADAL" clId="{CD226E28-381F-4CEC-B1D9-77C430D960F7}" dt="2023-02-20T20:03:00.117" v="754" actId="165"/>
          <ac:grpSpMkLst>
            <pc:docMk/>
            <pc:sldMk cId="3151309554" sldId="261"/>
            <ac:grpSpMk id="12" creationId="{F783D8F8-E70D-6D51-5F4D-C4A5C436E9E6}"/>
          </ac:grpSpMkLst>
        </pc:grpChg>
        <pc:picChg chg="add mod topLvl modCrop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7" creationId="{AEFD7C17-B741-799E-03F1-F7BF5D901B77}"/>
          </ac:picMkLst>
        </pc:picChg>
        <pc:picChg chg="add mod topLvl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8" creationId="{BE180835-C2C0-EDB5-0589-43F21C14C7CB}"/>
          </ac:picMkLst>
        </pc:picChg>
        <pc:picChg chg="add del mod">
          <ac:chgData name="Francisco Valentin Ramirez Cuevas" userId="e79bf063-6348-4b44-8f45-581164b14c81" providerId="ADAL" clId="{CD226E28-381F-4CEC-B1D9-77C430D960F7}" dt="2023-02-21T15:32:39.427" v="1511" actId="478"/>
          <ac:picMkLst>
            <pc:docMk/>
            <pc:sldMk cId="3151309554" sldId="261"/>
            <ac:picMk id="11" creationId="{8BF57D86-7A8B-AC67-B44F-FDC3B55097F6}"/>
          </ac:picMkLst>
        </pc:picChg>
        <pc:picChg chg="add del">
          <ac:chgData name="Francisco Valentin Ramirez Cuevas" userId="e79bf063-6348-4b44-8f45-581164b14c81" providerId="ADAL" clId="{CD226E28-381F-4CEC-B1D9-77C430D960F7}" dt="2023-02-21T15:32:40.692" v="1513" actId="21"/>
          <ac:picMkLst>
            <pc:docMk/>
            <pc:sldMk cId="3151309554" sldId="261"/>
            <ac:picMk id="14" creationId="{A5139D38-9D94-C705-67C4-71CC30632883}"/>
          </ac:picMkLst>
        </pc:picChg>
        <pc:picChg chg="add mod">
          <ac:chgData name="Francisco Valentin Ramirez Cuevas" userId="e79bf063-6348-4b44-8f45-581164b14c81" providerId="ADAL" clId="{CD226E28-381F-4CEC-B1D9-77C430D960F7}" dt="2023-02-21T15:32:50.036" v="1517" actId="14100"/>
          <ac:picMkLst>
            <pc:docMk/>
            <pc:sldMk cId="3151309554" sldId="261"/>
            <ac:picMk id="15" creationId="{4EABAA0C-D9FF-C3AD-601D-40025EA89875}"/>
          </ac:picMkLst>
        </pc:picChg>
        <pc:picChg chg="del">
          <ac:chgData name="Francisco Valentin Ramirez Cuevas" userId="e79bf063-6348-4b44-8f45-581164b14c81" providerId="ADAL" clId="{CD226E28-381F-4CEC-B1D9-77C430D960F7}" dt="2023-02-20T20:01:20.872" v="738" actId="478"/>
          <ac:picMkLst>
            <pc:docMk/>
            <pc:sldMk cId="3151309554" sldId="261"/>
            <ac:picMk id="70" creationId="{0A92C279-C3A8-1150-1460-6EBD7C5C2653}"/>
          </ac:picMkLst>
        </pc:picChg>
      </pc:sldChg>
      <pc:sldChg chg="addSp delSp modSp new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244084417" sldId="262"/>
        </pc:sldMkLst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2" creationId="{716020B1-84E6-105A-6AA4-F7EE19F06098}"/>
          </ac:spMkLst>
        </pc:spChg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3" creationId="{06B69731-A742-270F-7548-48A592258E46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7" creationId="{061B7CD2-F6C7-B447-3B1C-6FB0BC5B6D6A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8" creationId="{5971EEAC-71CC-6AB5-A015-891FECDB1E22}"/>
          </ac:spMkLst>
        </pc:spChg>
        <pc:grpChg chg="add mod ord">
          <ac:chgData name="Francisco Valentin Ramirez Cuevas" userId="e79bf063-6348-4b44-8f45-581164b14c81" providerId="ADAL" clId="{CD226E28-381F-4CEC-B1D9-77C430D960F7}" dt="2023-02-20T20:26:29.299" v="810" actId="14100"/>
          <ac:grpSpMkLst>
            <pc:docMk/>
            <pc:sldMk cId="2244084417" sldId="262"/>
            <ac:grpSpMk id="9" creationId="{9EF76559-45CB-20D6-59EB-9644F12C5E36}"/>
          </ac:grpSpMkLst>
        </pc:grpChg>
        <pc:picChg chg="add del">
          <ac:chgData name="Francisco Valentin Ramirez Cuevas" userId="e79bf063-6348-4b44-8f45-581164b14c81" providerId="ADAL" clId="{CD226E28-381F-4CEC-B1D9-77C430D960F7}" dt="2023-02-20T20:25:42.209" v="800" actId="21"/>
          <ac:picMkLst>
            <pc:docMk/>
            <pc:sldMk cId="2244084417" sldId="262"/>
            <ac:picMk id="5" creationId="{4C3F15D7-4EC6-6BC5-D595-99FD8F3DCECF}"/>
          </ac:picMkLst>
        </pc:picChg>
        <pc:picChg chg="add mod">
          <ac:chgData name="Francisco Valentin Ramirez Cuevas" userId="e79bf063-6348-4b44-8f45-581164b14c81" providerId="ADAL" clId="{CD226E28-381F-4CEC-B1D9-77C430D960F7}" dt="2023-02-20T20:25:48.373" v="803" actId="1076"/>
          <ac:picMkLst>
            <pc:docMk/>
            <pc:sldMk cId="2244084417" sldId="262"/>
            <ac:picMk id="6" creationId="{CE4458C4-06E9-9700-C9C6-04C3AF83A48C}"/>
          </ac:picMkLst>
        </pc:picChg>
        <pc:picChg chg="add del">
          <ac:chgData name="Francisco Valentin Ramirez Cuevas" userId="e79bf063-6348-4b44-8f45-581164b14c81" providerId="ADAL" clId="{CD226E28-381F-4CEC-B1D9-77C430D960F7}" dt="2023-02-21T01:36:14.538" v="812" actId="21"/>
          <ac:picMkLst>
            <pc:docMk/>
            <pc:sldMk cId="2244084417" sldId="262"/>
            <ac:picMk id="11" creationId="{25194097-F9AB-0B8E-23C4-8ABC5BFC8147}"/>
          </ac:picMkLst>
        </pc:picChg>
        <pc:picChg chg="add del">
          <ac:chgData name="Francisco Valentin Ramirez Cuevas" userId="e79bf063-6348-4b44-8f45-581164b14c81" providerId="ADAL" clId="{CD226E28-381F-4CEC-B1D9-77C430D960F7}" dt="2023-02-21T01:36:21.634" v="815" actId="478"/>
          <ac:picMkLst>
            <pc:docMk/>
            <pc:sldMk cId="2244084417" sldId="262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49237283" sldId="263"/>
        </pc:sldMkLst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4" creationId="{1A5FF3B6-651C-2F62-6892-4B52AD8E2270}"/>
          </ac:spMkLst>
        </pc:spChg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5" creationId="{CC4F7D41-8E64-CED8-B18D-FC79959BC39B}"/>
          </ac:spMkLst>
        </pc:spChg>
        <pc:grpChg chg="mod">
          <ac:chgData name="Francisco Valentin Ramirez Cuevas" userId="e79bf063-6348-4b44-8f45-581164b14c81" providerId="ADAL" clId="{CD226E28-381F-4CEC-B1D9-77C430D960F7}" dt="2023-02-21T01:45:24.479" v="841" actId="1076"/>
          <ac:grpSpMkLst>
            <pc:docMk/>
            <pc:sldMk cId="1349237283" sldId="263"/>
            <ac:grpSpMk id="9" creationId="{9EF76559-45CB-20D6-59EB-9644F12C5E36}"/>
          </ac:grpSpMkLst>
        </pc:grpChg>
        <pc:grpChg chg="add mod">
          <ac:chgData name="Francisco Valentin Ramirez Cuevas" userId="e79bf063-6348-4b44-8f45-581164b14c81" providerId="ADAL" clId="{CD226E28-381F-4CEC-B1D9-77C430D960F7}" dt="2023-02-21T01:48:05.928" v="912" actId="1036"/>
          <ac:grpSpMkLst>
            <pc:docMk/>
            <pc:sldMk cId="1349237283" sldId="263"/>
            <ac:grpSpMk id="13" creationId="{61C24E76-C114-2A27-FECF-165A64BF07C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1T01:45:21.606" v="839" actId="164"/>
          <ac:picMkLst>
            <pc:docMk/>
            <pc:sldMk cId="1349237283" sldId="263"/>
            <ac:picMk id="2" creationId="{58ED06B2-D97E-A630-F328-8E467882FE2D}"/>
          </ac:picMkLst>
        </pc:picChg>
        <pc:picChg chg="add del">
          <ac:chgData name="Francisco Valentin Ramirez Cuevas" userId="e79bf063-6348-4b44-8f45-581164b14c81" providerId="ADAL" clId="{CD226E28-381F-4CEC-B1D9-77C430D960F7}" dt="2023-02-21T01:44:09.334" v="823" actId="21"/>
          <ac:picMkLst>
            <pc:docMk/>
            <pc:sldMk cId="1349237283" sldId="263"/>
            <ac:picMk id="4" creationId="{B415F58C-A366-CB7F-BEA2-D57D510A6F1B}"/>
          </ac:picMkLst>
        </pc:picChg>
        <pc:picChg chg="add mod">
          <ac:chgData name="Francisco Valentin Ramirez Cuevas" userId="e79bf063-6348-4b44-8f45-581164b14c81" providerId="ADAL" clId="{CD226E28-381F-4CEC-B1D9-77C430D960F7}" dt="2023-02-21T01:45:41.301" v="851" actId="1037"/>
          <ac:picMkLst>
            <pc:docMk/>
            <pc:sldMk cId="1349237283" sldId="263"/>
            <ac:picMk id="5" creationId="{1642A46B-35ED-7B57-A7B6-12C374CA8F5A}"/>
          </ac:picMkLst>
        </pc:picChg>
        <pc:picChg chg="del">
          <ac:chgData name="Francisco Valentin Ramirez Cuevas" userId="e79bf063-6348-4b44-8f45-581164b14c81" providerId="ADAL" clId="{CD226E28-381F-4CEC-B1D9-77C430D960F7}" dt="2023-02-21T01:45:14.727" v="837" actId="478"/>
          <ac:picMkLst>
            <pc:docMk/>
            <pc:sldMk cId="1349237283" sldId="263"/>
            <ac:picMk id="6" creationId="{CE4458C4-06E9-9700-C9C6-04C3AF83A48C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0" creationId="{A1105C3F-8B0B-82BA-949C-A542A160CF2F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1" creationId="{ADD029F7-F967-4645-4607-2AFE0D26B7BD}"/>
          </ac:picMkLst>
        </pc:picChg>
        <pc:picChg chg="del">
          <ac:chgData name="Francisco Valentin Ramirez Cuevas" userId="e79bf063-6348-4b44-8f45-581164b14c81" providerId="ADAL" clId="{CD226E28-381F-4CEC-B1D9-77C430D960F7}" dt="2023-02-21T01:36:24.489" v="816" actId="21"/>
          <ac:picMkLst>
            <pc:docMk/>
            <pc:sldMk cId="1349237283" sldId="263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625397962" sldId="264"/>
        </pc:sldMkLst>
        <pc:spChg chg="add mod">
          <ac:chgData name="Francisco Valentin Ramirez Cuevas" userId="e79bf063-6348-4b44-8f45-581164b14c81" providerId="ADAL" clId="{CD226E28-381F-4CEC-B1D9-77C430D960F7}" dt="2023-02-21T02:22:29.771" v="936" actId="571"/>
          <ac:spMkLst>
            <pc:docMk/>
            <pc:sldMk cId="2625397962" sldId="264"/>
            <ac:spMk id="6" creationId="{5FBA6A08-CD97-D7C2-8499-EE93AC17BF51}"/>
          </ac:spMkLst>
        </pc:spChg>
        <pc:spChg chg="add mod">
          <ac:chgData name="Francisco Valentin Ramirez Cuevas" userId="e79bf063-6348-4b44-8f45-581164b14c81" providerId="ADAL" clId="{CD226E28-381F-4CEC-B1D9-77C430D960F7}" dt="2023-02-21T03:15:45.611" v="1017" actId="20577"/>
          <ac:spMkLst>
            <pc:docMk/>
            <pc:sldMk cId="2625397962" sldId="264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10:08.029" v="1013" actId="1036"/>
          <ac:spMkLst>
            <pc:docMk/>
            <pc:sldMk cId="2625397962" sldId="264"/>
            <ac:spMk id="9" creationId="{9E5517D4-0353-3D42-4A5C-D02FF03DA3D3}"/>
          </ac:spMkLst>
        </pc:spChg>
        <pc:grpChg chg="add mod">
          <ac:chgData name="Francisco Valentin Ramirez Cuevas" userId="e79bf063-6348-4b44-8f45-581164b14c81" providerId="ADAL" clId="{CD226E28-381F-4CEC-B1D9-77C430D960F7}" dt="2023-02-21T02:23:42.272" v="951" actId="1076"/>
          <ac:grpSpMkLst>
            <pc:docMk/>
            <pc:sldMk cId="2625397962" sldId="264"/>
            <ac:grpSpMk id="11" creationId="{5056133B-1545-692C-8961-3D326D24A2A6}"/>
          </ac:grpSpMkLst>
        </pc:grpChg>
        <pc:picChg chg="add del mod">
          <ac:chgData name="Francisco Valentin Ramirez Cuevas" userId="e79bf063-6348-4b44-8f45-581164b14c81" providerId="ADAL" clId="{CD226E28-381F-4CEC-B1D9-77C430D960F7}" dt="2023-02-21T02:21:56.317" v="927" actId="21"/>
          <ac:picMkLst>
            <pc:docMk/>
            <pc:sldMk cId="2625397962" sldId="264"/>
            <ac:picMk id="4" creationId="{90F8EAC2-22B8-1D5B-637C-C62E816EA4AA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5" creationId="{E0258C0D-D1DC-996F-A636-7BD478B9BBCF}"/>
          </ac:picMkLst>
        </pc:picChg>
        <pc:picChg chg="del">
          <ac:chgData name="Francisco Valentin Ramirez Cuevas" userId="e79bf063-6348-4b44-8f45-581164b14c81" providerId="ADAL" clId="{CD226E28-381F-4CEC-B1D9-77C430D960F7}" dt="2023-02-21T02:21:33.515" v="923" actId="478"/>
          <ac:picMkLst>
            <pc:docMk/>
            <pc:sldMk cId="2625397962" sldId="264"/>
            <ac:picMk id="8" creationId="{A0B54F75-E5F5-9E8A-3F6E-F091D720E61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10" creationId="{505C58E3-B685-55C0-4290-EEBBEB702293}"/>
          </ac:picMkLst>
        </pc:picChg>
        <pc:picChg chg="del">
          <ac:chgData name="Francisco Valentin Ramirez Cuevas" userId="e79bf063-6348-4b44-8f45-581164b14c81" providerId="ADAL" clId="{CD226E28-381F-4CEC-B1D9-77C430D960F7}" dt="2023-02-21T02:22:10.741" v="931" actId="478"/>
          <ac:picMkLst>
            <pc:docMk/>
            <pc:sldMk cId="2625397962" sldId="264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4-05T21:26:08.265" v="4440" actId="14100"/>
        <pc:sldMkLst>
          <pc:docMk/>
          <pc:sldMk cId="1904298617" sldId="265"/>
        </pc:sldMkLst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2" creationId="{AC463103-75B5-7DCE-EA51-5EF6487D9371}"/>
          </ac:spMkLst>
        </pc:spChg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7" creationId="{906656AC-6799-6D4A-95D4-10ADC402A33C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8" creationId="{198C7A08-5896-BA2C-20B6-DB426AFA7895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9" creationId="{9E5517D4-0353-3D42-4A5C-D02FF03DA3D3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12" creationId="{0FAACC64-1F98-20A4-8C09-FD4D49B2EA10}"/>
          </ac:spMkLst>
        </pc:spChg>
        <pc:grpChg chg="add mod topLvl">
          <ac:chgData name="Francisco Valentin Ramirez Cuevas" userId="e79bf063-6348-4b44-8f45-581164b14c81" providerId="ADAL" clId="{CD226E28-381F-4CEC-B1D9-77C430D960F7}" dt="2023-04-05T21:26:08.265" v="4440" actId="14100"/>
          <ac:grpSpMkLst>
            <pc:docMk/>
            <pc:sldMk cId="1904298617" sldId="265"/>
            <ac:grpSpMk id="5" creationId="{955BBCED-2695-2A9C-1CD8-5690D5D2165C}"/>
          </ac:grpSpMkLst>
        </pc:grpChg>
        <pc:grpChg chg="add del mod">
          <ac:chgData name="Francisco Valentin Ramirez Cuevas" userId="e79bf063-6348-4b44-8f45-581164b14c81" providerId="ADAL" clId="{CD226E28-381F-4CEC-B1D9-77C430D960F7}" dt="2023-04-05T21:15:14.820" v="4389" actId="165"/>
          <ac:grpSpMkLst>
            <pc:docMk/>
            <pc:sldMk cId="1904298617" sldId="265"/>
            <ac:grpSpMk id="7" creationId="{57BD52A3-2CA0-3C88-36E9-7C75484F59EF}"/>
          </ac:grpSpMkLst>
        </pc:grpChg>
        <pc:grpChg chg="del">
          <ac:chgData name="Francisco Valentin Ramirez Cuevas" userId="e79bf063-6348-4b44-8f45-581164b14c81" providerId="ADAL" clId="{CD226E28-381F-4CEC-B1D9-77C430D960F7}" dt="2023-02-21T02:33:25.477" v="988" actId="478"/>
          <ac:grpSpMkLst>
            <pc:docMk/>
            <pc:sldMk cId="1904298617" sldId="265"/>
            <ac:grpSpMk id="11" creationId="{5056133B-1545-692C-8961-3D326D24A2A6}"/>
          </ac:grpSpMkLst>
        </pc:grp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4" creationId="{D0B1EE1B-9723-95FA-B7D0-9D00E5137D87}"/>
          </ac:picMkLst>
        </pc:pic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6" creationId="{B1BEC49A-D822-5AD9-9452-2E574171FFC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109639250" sldId="266"/>
        </pc:sldMkLst>
        <pc:graphicFrameChg chg="add del mod modGraphic">
          <ac:chgData name="Francisco Valentin Ramirez Cuevas" userId="e79bf063-6348-4b44-8f45-581164b14c81" providerId="ADAL" clId="{CD226E28-381F-4CEC-B1D9-77C430D960F7}" dt="2023-02-21T13:45:37.102" v="1221" actId="5736"/>
          <ac:graphicFrameMkLst>
            <pc:docMk/>
            <pc:sldMk cId="1109639250" sldId="266"/>
            <ac:graphicFrameMk id="4" creationId="{E00C5585-E89E-A0BF-5CDF-9F792223AC88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1T13:33:40.522" v="1019" actId="478"/>
          <ac:picMkLst>
            <pc:docMk/>
            <pc:sldMk cId="1109639250" sldId="266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17271568" sldId="267"/>
        </pc:sldMkLst>
        <pc:spChg chg="mod">
          <ac:chgData name="Francisco Valentin Ramirez Cuevas" userId="e79bf063-6348-4b44-8f45-581164b14c81" providerId="ADAL" clId="{CD226E28-381F-4CEC-B1D9-77C430D960F7}" dt="2023-02-21T16:17:23.633" v="1629" actId="1076"/>
          <ac:spMkLst>
            <pc:docMk/>
            <pc:sldMk cId="1317271568" sldId="267"/>
            <ac:spMk id="2" creationId="{AC463103-75B5-7DCE-EA51-5EF6487D9371}"/>
          </ac:spMkLst>
        </pc:spChg>
        <pc:graphicFrameChg chg="mod modGraphic">
          <ac:chgData name="Francisco Valentin Ramirez Cuevas" userId="e79bf063-6348-4b44-8f45-581164b14c81" providerId="ADAL" clId="{CD226E28-381F-4CEC-B1D9-77C430D960F7}" dt="2023-02-21T16:28:03.883" v="2011" actId="5736"/>
          <ac:graphicFrameMkLst>
            <pc:docMk/>
            <pc:sldMk cId="1317271568" sldId="267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1:29.340" v="2013" actId="21"/>
          <ac:picMkLst>
            <pc:docMk/>
            <pc:sldMk cId="1317271568" sldId="267"/>
            <ac:picMk id="6" creationId="{03E6B9F6-188D-9C91-5DDA-89D072CCB44D}"/>
          </ac:picMkLst>
        </pc:picChg>
        <pc:picChg chg="add del">
          <ac:chgData name="Francisco Valentin Ramirez Cuevas" userId="e79bf063-6348-4b44-8f45-581164b14c81" providerId="ADAL" clId="{CD226E28-381F-4CEC-B1D9-77C430D960F7}" dt="2023-02-21T16:31:33.874" v="2016" actId="478"/>
          <ac:picMkLst>
            <pc:docMk/>
            <pc:sldMk cId="1317271568" sldId="267"/>
            <ac:picMk id="7" creationId="{AF86DB87-58D7-F77B-97E4-B4999660A59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02685049" sldId="268"/>
        </pc:sldMkLst>
        <pc:spChg chg="ord">
          <ac:chgData name="Francisco Valentin Ramirez Cuevas" userId="e79bf063-6348-4b44-8f45-581164b14c81" providerId="ADAL" clId="{CD226E28-381F-4CEC-B1D9-77C430D960F7}" dt="2023-02-21T16:35:54.689" v="2091" actId="167"/>
          <ac:spMkLst>
            <pc:docMk/>
            <pc:sldMk cId="1602685049" sldId="268"/>
            <ac:spMk id="2" creationId="{AC463103-75B5-7DCE-EA51-5EF6487D9371}"/>
          </ac:spMkLst>
        </pc:spChg>
        <pc:spChg chg="mod ord">
          <ac:chgData name="Francisco Valentin Ramirez Cuevas" userId="e79bf063-6348-4b44-8f45-581164b14c81" providerId="ADAL" clId="{CD226E28-381F-4CEC-B1D9-77C430D960F7}" dt="2023-02-21T16:36:03.536" v="2094" actId="167"/>
          <ac:spMkLst>
            <pc:docMk/>
            <pc:sldMk cId="1602685049" sldId="268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9" creationId="{58C504B8-47CF-53C5-A9F1-4A06953A5AD4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0" creationId="{6D7E5008-4D54-F9A7-8CF7-69F58D071F60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1" creationId="{4F16FFC3-D72B-8B28-7568-0476F3E12350}"/>
          </ac:spMkLst>
        </pc:spChg>
        <pc:spChg chg="add mod or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2" creationId="{C28858B3-4EF5-ECDC-29D5-3025C1359F90}"/>
          </ac:spMkLst>
        </pc:spChg>
        <pc:grpChg chg="add mod">
          <ac:chgData name="Francisco Valentin Ramirez Cuevas" userId="e79bf063-6348-4b44-8f45-581164b14c81" providerId="ADAL" clId="{CD226E28-381F-4CEC-B1D9-77C430D960F7}" dt="2023-02-21T16:39:51.360" v="2111" actId="14100"/>
          <ac:grpSpMkLst>
            <pc:docMk/>
            <pc:sldMk cId="1602685049" sldId="268"/>
            <ac:grpSpMk id="13" creationId="{489A8D34-F4F8-1A70-56B9-84C2AB2F27C5}"/>
          </ac:grpSpMkLst>
        </pc:grpChg>
        <pc:graphicFrameChg chg="del modGraphic">
          <ac:chgData name="Francisco Valentin Ramirez Cuevas" userId="e79bf063-6348-4b44-8f45-581164b14c81" providerId="ADAL" clId="{CD226E28-381F-4CEC-B1D9-77C430D960F7}" dt="2023-02-21T16:31:50.353" v="2019" actId="478"/>
          <ac:graphicFrameMkLst>
            <pc:docMk/>
            <pc:sldMk cId="1602685049" sldId="268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2:43.504" v="2025" actId="21"/>
          <ac:picMkLst>
            <pc:docMk/>
            <pc:sldMk cId="1602685049" sldId="268"/>
            <ac:picMk id="6" creationId="{D19AC5FB-A5EB-9902-98CB-7C30F74E6015}"/>
          </ac:picMkLst>
        </pc:picChg>
        <pc:picChg chg="mod">
          <ac:chgData name="Francisco Valentin Ramirez Cuevas" userId="e79bf063-6348-4b44-8f45-581164b14c81" providerId="ADAL" clId="{CD226E28-381F-4CEC-B1D9-77C430D960F7}" dt="2023-02-21T16:33:05.925" v="2031" actId="14100"/>
          <ac:picMkLst>
            <pc:docMk/>
            <pc:sldMk cId="1602685049" sldId="268"/>
            <ac:picMk id="7" creationId="{AF86DB87-58D7-F77B-97E4-B4999660A598}"/>
          </ac:picMkLst>
        </pc:picChg>
        <pc:picChg chg="add mod ord">
          <ac:chgData name="Francisco Valentin Ramirez Cuevas" userId="e79bf063-6348-4b44-8f45-581164b14c81" providerId="ADAL" clId="{CD226E28-381F-4CEC-B1D9-77C430D960F7}" dt="2023-02-21T16:38:25.350" v="2100" actId="164"/>
          <ac:picMkLst>
            <pc:docMk/>
            <pc:sldMk cId="1602685049" sldId="268"/>
            <ac:picMk id="8" creationId="{118CF199-C0B8-4BB9-FFD1-DFF62EECB5F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23:22.209" v="2257" actId="478"/>
        <pc:sldMkLst>
          <pc:docMk/>
          <pc:sldMk cId="1811643372" sldId="269"/>
        </pc:sldMkLst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3" creationId="{D8F8E367-92FD-7CC5-1D15-C59BEE879A33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4" creationId="{4AF91179-7B9E-1614-D702-F6E7586972E9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5" creationId="{F6097C61-2C12-C713-BE73-39B1F9EF2664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4" creationId="{66AD3575-BB85-A211-8DC1-04FB33FE17A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6" creationId="{352A615B-67C9-C70B-2507-F2A0AB4CD92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7" creationId="{EF062B63-EE06-5ECB-2782-331F46C33352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8" creationId="{3D9ADAFB-2B8D-B373-68BA-61519A86674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9" creationId="{C9D35E73-F543-886C-991F-0DD81F0F5CDB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0" creationId="{FD9E2B64-7FF0-B2F0-4623-EFEBB465EBE0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3" creationId="{49F1419A-5792-6F40-4592-2B88BAE59516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4" creationId="{02E13334-1BAE-079A-EE49-52A7B79E5E9A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7" creationId="{0FDF2AE7-C708-E3DA-4C69-539BDA8F135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0" creationId="{987B4256-4107-AC7D-EEE5-487A5CB8B5C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2" creationId="{439FF71C-F376-B50C-9ACD-7909047156C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3" creationId="{C9D0085D-CEB7-8F79-EBD9-409575D55D59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4" creationId="{8A06C9B9-120A-9F6F-973F-974A092657D8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7" creationId="{41F6EAF5-8358-128A-D725-2C487D492D97}"/>
          </ac:spMkLst>
        </pc:spChg>
        <pc:spChg chg="add mod">
          <ac:chgData name="Francisco Valentin Ramirez Cuevas" userId="e79bf063-6348-4b44-8f45-581164b14c81" providerId="ADAL" clId="{CD226E28-381F-4CEC-B1D9-77C430D960F7}" dt="2023-02-28T15:06:17.785" v="2222" actId="1036"/>
          <ac:spMkLst>
            <pc:docMk/>
            <pc:sldMk cId="1811643372" sldId="269"/>
            <ac:spMk id="39" creationId="{F42F63C6-3E8B-92B1-7D8B-15FAA9B0ACA4}"/>
          </ac:spMkLst>
        </pc:spChg>
        <pc:spChg chg="add mod">
          <ac:chgData name="Francisco Valentin Ramirez Cuevas" userId="e79bf063-6348-4b44-8f45-581164b14c81" providerId="ADAL" clId="{CD226E28-381F-4CEC-B1D9-77C430D960F7}" dt="2023-02-28T15:06:13.254" v="2211" actId="14100"/>
          <ac:spMkLst>
            <pc:docMk/>
            <pc:sldMk cId="1811643372" sldId="269"/>
            <ac:spMk id="40" creationId="{3A5863F9-A647-523A-4BED-B6361D5628A3}"/>
          </ac:spMkLst>
        </pc:spChg>
        <pc:grpChg chg="add mod">
          <ac:chgData name="Francisco Valentin Ramirez Cuevas" userId="e79bf063-6348-4b44-8f45-581164b14c81" providerId="ADAL" clId="{CD226E28-381F-4CEC-B1D9-77C430D960F7}" dt="2023-02-28T15:06:17.785" v="2222" actId="1036"/>
          <ac:grpSpMkLst>
            <pc:docMk/>
            <pc:sldMk cId="1811643372" sldId="269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00:20.027" v="2113" actId="478"/>
          <ac:grpSpMkLst>
            <pc:docMk/>
            <pc:sldMk cId="1811643372" sldId="269"/>
            <ac:grpSpMk id="13" creationId="{489A8D34-F4F8-1A70-56B9-84C2AB2F27C5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15" creationId="{7BADD024-6A90-1650-BC19-454EFDCFB319}"/>
          </ac:grpSpMkLst>
        </pc:grpChg>
        <pc:grpChg chg="add mod">
          <ac:chgData name="Francisco Valentin Ramirez Cuevas" userId="e79bf063-6348-4b44-8f45-581164b14c81" providerId="ADAL" clId="{CD226E28-381F-4CEC-B1D9-77C430D960F7}" dt="2023-02-28T15:03:40.726" v="2201" actId="1038"/>
          <ac:grpSpMkLst>
            <pc:docMk/>
            <pc:sldMk cId="1811643372" sldId="269"/>
            <ac:grpSpMk id="29" creationId="{B8741F4C-0A98-5978-219E-8C7FE18FA202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31" creationId="{C86C2965-6247-DC43-0EFE-BCCA3C3499F0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4:09.806" v="2210" actId="165"/>
          <ac:grpSpMkLst>
            <pc:docMk/>
            <pc:sldMk cId="1811643372" sldId="269"/>
            <ac:grpSpMk id="41" creationId="{37392A93-AAFE-F975-AD34-5CCD9DED012F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6:31.704" v="2227" actId="165"/>
          <ac:grpSpMkLst>
            <pc:docMk/>
            <pc:sldMk cId="1811643372" sldId="269"/>
            <ac:grpSpMk id="42" creationId="{BFFB2583-7113-0F53-E29A-2F9A21B66D9E}"/>
          </ac:grpSpMkLst>
        </pc:grpChg>
        <pc:picChg chg="del">
          <ac:chgData name="Francisco Valentin Ramirez Cuevas" userId="e79bf063-6348-4b44-8f45-581164b14c81" providerId="ADAL" clId="{CD226E28-381F-4CEC-B1D9-77C430D960F7}" dt="2023-02-28T15:00:20.027" v="2113" actId="478"/>
          <ac:picMkLst>
            <pc:docMk/>
            <pc:sldMk cId="1811643372" sldId="269"/>
            <ac:picMk id="7" creationId="{AF86DB87-58D7-F77B-97E4-B4999660A598}"/>
          </ac:picMkLst>
        </pc:picChg>
        <pc:picChg chg="add del">
          <ac:chgData name="Francisco Valentin Ramirez Cuevas" userId="e79bf063-6348-4b44-8f45-581164b14c81" providerId="ADAL" clId="{CD226E28-381F-4CEC-B1D9-77C430D960F7}" dt="2023-02-28T15:20:56.121" v="2229" actId="21"/>
          <ac:picMkLst>
            <pc:docMk/>
            <pc:sldMk cId="1811643372" sldId="269"/>
            <ac:picMk id="44" creationId="{7C81996A-4619-82B7-C16F-FFDDDF6C8BB8}"/>
          </ac:picMkLst>
        </pc:picChg>
        <pc:picChg chg="add del">
          <ac:chgData name="Francisco Valentin Ramirez Cuevas" userId="e79bf063-6348-4b44-8f45-581164b14c81" providerId="ADAL" clId="{CD226E28-381F-4CEC-B1D9-77C430D960F7}" dt="2023-02-28T15:21:02.041" v="2234" actId="478"/>
          <ac:picMkLst>
            <pc:docMk/>
            <pc:sldMk cId="1811643372" sldId="269"/>
            <ac:picMk id="45" creationId="{FD1C5216-1BC0-2CE4-16FE-3E3E75726421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2.209" v="2257" actId="478"/>
          <ac:picMkLst>
            <pc:docMk/>
            <pc:sldMk cId="1811643372" sldId="269"/>
            <ac:picMk id="46" creationId="{D657F162-3ED6-A0CB-BD89-6358A03A65D7}"/>
          </ac:picMkLst>
        </pc:pic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1" creationId="{76B6DF0A-80B8-7D3A-DB6E-F9D1DCF94367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2" creationId="{7DEE42CF-F267-76EE-49C2-940BE70A16B8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5" creationId="{04985ED2-6BF3-E3F0-C6B9-BA402DDC18FA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6" creationId="{7F08384E-7804-3850-4299-666A16BFC76E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8" creationId="{BAE35F49-7EEC-F6B1-B214-F13D51F2BCC0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5" creationId="{5BA617C4-5E36-6D6A-C718-08FEC0E7DD8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6" creationId="{BEF737F4-9996-2577-8674-468B06592A0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8" creationId="{08C16849-8537-BAF6-D1AD-37B5A29EF339}"/>
          </ac:cxnSpMkLst>
        </pc:cxnChg>
      </pc:sldChg>
      <pc:sldChg chg="addSp delSp modSp add mod ord">
        <pc:chgData name="Francisco Valentin Ramirez Cuevas" userId="e79bf063-6348-4b44-8f45-581164b14c81" providerId="ADAL" clId="{CD226E28-381F-4CEC-B1D9-77C430D960F7}" dt="2023-03-01T12:04:51.370" v="3283" actId="113"/>
        <pc:sldMkLst>
          <pc:docMk/>
          <pc:sldMk cId="491711935" sldId="270"/>
        </pc:sldMkLst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3" creationId="{E387E856-A783-EBC6-836F-559BFDE2A751}"/>
          </ac:spMkLst>
        </pc:spChg>
        <pc:spChg chg="mod">
          <ac:chgData name="Francisco Valentin Ramirez Cuevas" userId="e79bf063-6348-4b44-8f45-581164b14c81" providerId="ADAL" clId="{CD226E28-381F-4CEC-B1D9-77C430D960F7}" dt="2023-03-01T12:04:07.661" v="3278" actId="14100"/>
          <ac:spMkLst>
            <pc:docMk/>
            <pc:sldMk cId="491711935" sldId="270"/>
            <ac:spMk id="4" creationId="{4AF91179-7B9E-1614-D702-F6E7586972E9}"/>
          </ac:spMkLst>
        </pc:spChg>
        <pc:spChg chg="mod">
          <ac:chgData name="Francisco Valentin Ramirez Cuevas" userId="e79bf063-6348-4b44-8f45-581164b14c81" providerId="ADAL" clId="{CD226E28-381F-4CEC-B1D9-77C430D960F7}" dt="2023-03-01T12:04:11.290" v="3279" actId="14100"/>
          <ac:spMkLst>
            <pc:docMk/>
            <pc:sldMk cId="491711935" sldId="270"/>
            <ac:spMk id="5" creationId="{F6097C61-2C12-C713-BE73-39B1F9EF2664}"/>
          </ac:spMkLst>
        </pc:spChg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6" creationId="{03B5027D-5FA1-8BDE-C025-B0261078B665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29" creationId="{B8741F4C-0A98-5978-219E-8C7FE18FA20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8T22:07:40.824" v="2819" actId="732"/>
          <ac:picMkLst>
            <pc:docMk/>
            <pc:sldMk cId="491711935" sldId="270"/>
            <ac:picMk id="2" creationId="{023FC93F-6040-76FE-F89E-45C367EF3982}"/>
          </ac:picMkLst>
        </pc:picChg>
        <pc:picChg chg="del">
          <ac:chgData name="Francisco Valentin Ramirez Cuevas" userId="e79bf063-6348-4b44-8f45-581164b14c81" providerId="ADAL" clId="{CD226E28-381F-4CEC-B1D9-77C430D960F7}" dt="2023-02-28T15:21:04.567" v="2235" actId="21"/>
          <ac:picMkLst>
            <pc:docMk/>
            <pc:sldMk cId="491711935" sldId="270"/>
            <ac:picMk id="45" creationId="{FD1C5216-1BC0-2CE4-16FE-3E3E75726421}"/>
          </ac:picMkLst>
        </pc:picChg>
        <pc:cxnChg chg="add mod">
          <ac:chgData name="Francisco Valentin Ramirez Cuevas" userId="e79bf063-6348-4b44-8f45-581164b14c81" providerId="ADAL" clId="{CD226E28-381F-4CEC-B1D9-77C430D960F7}" dt="2023-02-28T22:06:59.422" v="2778" actId="1036"/>
          <ac:cxnSpMkLst>
            <pc:docMk/>
            <pc:sldMk cId="491711935" sldId="270"/>
            <ac:cxnSpMk id="7" creationId="{24EB2B15-B666-BE4C-2849-3F2DF6DC8390}"/>
          </ac:cxnSpMkLst>
        </pc:cxnChg>
        <pc:cxnChg chg="add mod">
          <ac:chgData name="Francisco Valentin Ramirez Cuevas" userId="e79bf063-6348-4b44-8f45-581164b14c81" providerId="ADAL" clId="{CD226E28-381F-4CEC-B1D9-77C430D960F7}" dt="2023-02-28T22:07:21.373" v="2817" actId="1035"/>
          <ac:cxnSpMkLst>
            <pc:docMk/>
            <pc:sldMk cId="491711935" sldId="270"/>
            <ac:cxnSpMk id="10" creationId="{ABE51680-EC37-70D1-03D0-B1CE84EFDFB6}"/>
          </ac:cxnSpMkLst>
        </pc:cxnChg>
      </pc:sldChg>
      <pc:sldChg chg="addSp delSp modSp add mod">
        <pc:chgData name="Francisco Valentin Ramirez Cuevas" userId="e79bf063-6348-4b44-8f45-581164b14c81" providerId="ADAL" clId="{CD226E28-381F-4CEC-B1D9-77C430D960F7}" dt="2023-02-28T15:23:31.898" v="2262" actId="1076"/>
        <pc:sldMkLst>
          <pc:docMk/>
          <pc:sldMk cId="3491839088" sldId="271"/>
        </pc:sldMkLst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29" creationId="{B8741F4C-0A98-5978-219E-8C7FE18FA202}"/>
          </ac:grpSpMkLst>
        </pc:grpChg>
        <pc:picChg chg="add del">
          <ac:chgData name="Francisco Valentin Ramirez Cuevas" userId="e79bf063-6348-4b44-8f45-581164b14c81" providerId="ADAL" clId="{CD226E28-381F-4CEC-B1D9-77C430D960F7}" dt="2023-02-28T15:22:36.350" v="2247" actId="22"/>
          <ac:picMkLst>
            <pc:docMk/>
            <pc:sldMk cId="3491839088" sldId="271"/>
            <ac:picMk id="3" creationId="{9D5E83A9-E161-0B4B-B75F-0DC7202531E4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5.506" v="2260" actId="478"/>
          <ac:picMkLst>
            <pc:docMk/>
            <pc:sldMk cId="3491839088" sldId="271"/>
            <ac:picMk id="7" creationId="{D77B4D03-0E1D-1991-CBC4-FD71221A5946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4.554" v="2259"/>
          <ac:picMkLst>
            <pc:docMk/>
            <pc:sldMk cId="3491839088" sldId="271"/>
            <ac:picMk id="8" creationId="{FE60C176-1252-356D-3E3C-1F3B0117D8DC}"/>
          </ac:picMkLst>
        </pc:picChg>
        <pc:picChg chg="add mod">
          <ac:chgData name="Francisco Valentin Ramirez Cuevas" userId="e79bf063-6348-4b44-8f45-581164b14c81" providerId="ADAL" clId="{CD226E28-381F-4CEC-B1D9-77C430D960F7}" dt="2023-02-28T15:23:31.898" v="2262" actId="1076"/>
          <ac:picMkLst>
            <pc:docMk/>
            <pc:sldMk cId="3491839088" sldId="271"/>
            <ac:picMk id="9" creationId="{0D8212CA-D769-BE94-8C99-6676276EF3B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15:16.344" v="2509"/>
        <pc:sldMkLst>
          <pc:docMk/>
          <pc:sldMk cId="2528410290" sldId="272"/>
        </pc:sldMkLst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2" creationId="{6AFEC35C-8566-F071-5776-7BBA39F6BAAA}"/>
          </ac:spMkLst>
        </pc:spChg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3" creationId="{D111792A-678C-481A-0D34-F61B75DD453B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4" creationId="{F00F4A3C-E49D-E6C0-2BE7-CC33FB9CCBA6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5" creationId="{180C08A6-324A-3C55-573D-91D37B8D5F92}"/>
          </ac:spMkLst>
        </pc:spChg>
        <pc:picChg chg="add mod">
          <ac:chgData name="Francisco Valentin Ramirez Cuevas" userId="e79bf063-6348-4b44-8f45-581164b14c81" providerId="ADAL" clId="{CD226E28-381F-4CEC-B1D9-77C430D960F7}" dt="2023-02-28T21:15:16.344" v="2509"/>
          <ac:picMkLst>
            <pc:docMk/>
            <pc:sldMk cId="2528410290" sldId="272"/>
            <ac:picMk id="1026" creationId="{06CD6BD3-177A-A6BE-041E-F53EC43E9FB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55:42.822" v="2742" actId="478"/>
        <pc:sldMkLst>
          <pc:docMk/>
          <pc:sldMk cId="3674662607" sldId="274"/>
        </pc:sldMkLst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2" creationId="{434FE303-4369-E1D0-8BD4-7CEBFAEB2A53}"/>
          </ac:spMkLst>
        </pc:spChg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3" creationId="{F388B3B4-8169-2735-906D-6F49D1B32E34}"/>
          </ac:spMkLst>
        </pc:spChg>
        <pc:spChg chg="del mod topLvl">
          <ac:chgData name="Francisco Valentin Ramirez Cuevas" userId="e79bf063-6348-4b44-8f45-581164b14c81" providerId="ADAL" clId="{CD226E28-381F-4CEC-B1D9-77C430D960F7}" dt="2023-02-28T21:55:42.822" v="2742" actId="478"/>
          <ac:spMkLst>
            <pc:docMk/>
            <pc:sldMk cId="3674662607" sldId="274"/>
            <ac:spMk id="5" creationId="{B24C95FA-8FB7-F88C-6485-BAD60D9718D8}"/>
          </ac:spMkLst>
        </pc:spChg>
        <pc:spChg chg="mod topLvl">
          <ac:chgData name="Francisco Valentin Ramirez Cuevas" userId="e79bf063-6348-4b44-8f45-581164b14c81" providerId="ADAL" clId="{CD226E28-381F-4CEC-B1D9-77C430D960F7}" dt="2023-02-28T21:55:33.916" v="2741" actId="114"/>
          <ac:spMkLst>
            <pc:docMk/>
            <pc:sldMk cId="3674662607" sldId="274"/>
            <ac:spMk id="9" creationId="{35E381D0-4233-9397-2EE3-CB5CCCBCED5E}"/>
          </ac:spMkLst>
        </pc:spChg>
        <pc:spChg chg="mod topLvl">
          <ac:chgData name="Francisco Valentin Ramirez Cuevas" userId="e79bf063-6348-4b44-8f45-581164b14c81" providerId="ADAL" clId="{CD226E28-381F-4CEC-B1D9-77C430D960F7}" dt="2023-02-28T21:20:09.594" v="2566" actId="1076"/>
          <ac:spMkLst>
            <pc:docMk/>
            <pc:sldMk cId="3674662607" sldId="274"/>
            <ac:spMk id="11" creationId="{1F4CB414-95BB-423D-7352-4544F8526FA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4" creationId="{C9FF57A9-A91B-191E-70FE-D895A996515A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9" creationId="{38E788D8-4AB5-BE86-7192-8FB1B387919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1" creationId="{1BA8A0EA-9E17-49F3-7961-7226A194EE0F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5" creationId="{6B205ACB-0E8B-55ED-033E-8BC9CCEB4E2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6" creationId="{1B9F1AEF-5B37-7846-626D-620CAE79CAF6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8" creationId="{DD833A37-D445-7669-97C4-C608A89E1A7D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9" creationId="{AFD99F20-5914-759E-4184-A1437210B27E}"/>
          </ac:spMkLst>
        </pc:spChg>
        <pc:grpChg chg="add del mod">
          <ac:chgData name="Francisco Valentin Ramirez Cuevas" userId="e79bf063-6348-4b44-8f45-581164b14c81" providerId="ADAL" clId="{CD226E28-381F-4CEC-B1D9-77C430D960F7}" dt="2023-02-28T21:17:33.684" v="2521" actId="165"/>
          <ac:grpSpMkLst>
            <pc:docMk/>
            <pc:sldMk cId="3674662607" sldId="274"/>
            <ac:grpSpMk id="4" creationId="{41C7055E-1565-7136-D6EF-F6D40991496F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6" creationId="{505B687E-F5E0-5187-E46E-9EB419B78589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7" creationId="{F58BBC1F-2AE7-003A-88D4-D09306E00E16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8" creationId="{D70AB006-0CFE-48B1-89BA-7DC6907E4134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10" creationId="{8269BF5D-DCAE-7498-2721-15E979B3B84C}"/>
          </ac:grpSpMkLst>
        </pc:grpChg>
        <pc:grpChg chg="add del mod">
          <ac:chgData name="Francisco Valentin Ramirez Cuevas" userId="e79bf063-6348-4b44-8f45-581164b14c81" providerId="ADAL" clId="{CD226E28-381F-4CEC-B1D9-77C430D960F7}" dt="2023-02-28T21:19:43.664" v="2554" actId="165"/>
          <ac:grpSpMkLst>
            <pc:docMk/>
            <pc:sldMk cId="3674662607" sldId="274"/>
            <ac:grpSpMk id="40" creationId="{CE529462-57CC-AFE1-93F6-666D9F4B9C77}"/>
          </ac:grpSpMkLst>
        </pc:grpChg>
        <pc:picChg chg="mod topLvl">
          <ac:chgData name="Francisco Valentin Ramirez Cuevas" userId="e79bf063-6348-4b44-8f45-581164b14c81" providerId="ADAL" clId="{CD226E28-381F-4CEC-B1D9-77C430D960F7}" dt="2023-02-28T21:20:09.594" v="2566" actId="1076"/>
          <ac:picMkLst>
            <pc:docMk/>
            <pc:sldMk cId="3674662607" sldId="274"/>
            <ac:picMk id="12" creationId="{61933630-F2C9-35F9-F1EE-09351BA96935}"/>
          </ac:picMkLst>
        </pc:pic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3" creationId="{6991376C-CDAE-EF79-741C-BBF684EDFC3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4" creationId="{4E471659-F42A-B8DF-E63F-35154650ACB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5" creationId="{6B1B0DEC-7BCC-BB08-7494-4A39F0F0F2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6" creationId="{94B46439-9806-FB7E-77B9-1CC5FD8FC40A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7" creationId="{B507FDFC-02FA-7F53-C4B3-7E742DEF16E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8" creationId="{45611FFA-1F37-30D9-A32C-1D6B5E12013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9" creationId="{3B71C027-3B09-19F2-0277-062813828A6F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0" creationId="{250127FF-7F92-7B30-287B-FC7FC2F0B02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1" creationId="{E5E88581-26A0-01D7-6119-0BA31EAC553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2" creationId="{D52BCC20-FF96-1824-8B73-6791447D5C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3" creationId="{CC24817C-0C4F-F306-8B12-723455B13EC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5" creationId="{77370C78-5EDA-3356-0DFC-4F32BF2C9FC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6" creationId="{B7F0EC29-575B-47DE-E9E5-9D689DBE4ED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7" creationId="{76026132-E46D-2E47-3A51-7E7D93BAEE2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8" creationId="{BE7CF9FD-7BA6-BB2D-4FF8-1DCA333D6C56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0" creationId="{EF819C19-FD0E-83FC-3905-250D9D06C05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2" creationId="{14EBB11C-78BF-E804-6E80-75A3977C8958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3" creationId="{7737567D-F535-A737-BF71-7F0A84B20EB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4" creationId="{104F71E5-804E-1A5C-3BDD-1A060A6D93E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7" creationId="{DA63A236-E690-2579-51B7-6E07DD94A439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29:03.473" v="2573" actId="1076"/>
        <pc:sldMkLst>
          <pc:docMk/>
          <pc:sldMk cId="2526203473" sldId="275"/>
        </pc:sldMkLst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2" creationId="{8276FF95-1460-FCAA-CBE7-9DF9FEE9DBE6}"/>
          </ac:spMkLst>
        </pc:spChg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3" creationId="{CDF1C478-0E99-102F-037A-328244C419F1}"/>
          </ac:spMkLst>
        </pc:spChg>
        <pc:picChg chg="add del">
          <ac:chgData name="Francisco Valentin Ramirez Cuevas" userId="e79bf063-6348-4b44-8f45-581164b14c81" providerId="ADAL" clId="{CD226E28-381F-4CEC-B1D9-77C430D960F7}" dt="2023-02-28T21:28:56.976" v="2570" actId="22"/>
          <ac:picMkLst>
            <pc:docMk/>
            <pc:sldMk cId="2526203473" sldId="275"/>
            <ac:picMk id="5" creationId="{FD499E7C-2C12-9DE2-A223-5647EB977EB7}"/>
          </ac:picMkLst>
        </pc:picChg>
        <pc:picChg chg="add mod">
          <ac:chgData name="Francisco Valentin Ramirez Cuevas" userId="e79bf063-6348-4b44-8f45-581164b14c81" providerId="ADAL" clId="{CD226E28-381F-4CEC-B1D9-77C430D960F7}" dt="2023-02-28T21:29:03.473" v="2573" actId="1076"/>
          <ac:picMkLst>
            <pc:docMk/>
            <pc:sldMk cId="2526203473" sldId="275"/>
            <ac:picMk id="7" creationId="{EFA6BCA9-081E-E6F6-6C26-D3977AB1B45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5T19:18:26.434" v="3372"/>
        <pc:sldMkLst>
          <pc:docMk/>
          <pc:sldMk cId="2045451460" sldId="276"/>
        </pc:sldMkLst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2" creationId="{7F40564B-34CE-D0C0-94DD-583F8F816B01}"/>
          </ac:spMkLst>
        </pc:spChg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3" creationId="{B7E6D38C-93EE-4E11-27C3-88B1CA0D4137}"/>
          </ac:spMkLst>
        </pc:spChg>
        <pc:graphicFrameChg chg="add mod modGraphic">
          <ac:chgData name="Francisco Valentin Ramirez Cuevas" userId="e79bf063-6348-4b44-8f45-581164b14c81" providerId="ADAL" clId="{CD226E28-381F-4CEC-B1D9-77C430D960F7}" dt="2023-03-05T19:18:26.434" v="3372"/>
          <ac:graphicFrameMkLst>
            <pc:docMk/>
            <pc:sldMk cId="2045451460" sldId="276"/>
            <ac:graphicFrameMk id="4" creationId="{3AAEF390-37C5-72A4-338D-58DDEFDCA85C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8T21:39:42.941" v="2575" actId="478"/>
          <ac:picMkLst>
            <pc:docMk/>
            <pc:sldMk cId="2045451460" sldId="276"/>
            <ac:picMk id="7" creationId="{EFA6BCA9-081E-E6F6-6C26-D3977AB1B45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8:43.579" v="2978" actId="14100"/>
        <pc:sldMkLst>
          <pc:docMk/>
          <pc:sldMk cId="2202235019" sldId="277"/>
        </pc:sldMkLst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2" creationId="{78691EB8-96FA-FA23-EFC0-671526C825F1}"/>
          </ac:spMkLst>
        </pc:spChg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3" creationId="{AD77BF20-878B-201F-817A-39EC98FAB438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4" creationId="{6A845381-A08E-25EA-EF71-541AFD5C75FC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5" creationId="{B8F92C84-FD22-C14A-DC0B-41F51F76AD65}"/>
          </ac:spMkLst>
        </pc:spChg>
        <pc:grpChg chg="add del mod">
          <ac:chgData name="Francisco Valentin Ramirez Cuevas" userId="e79bf063-6348-4b44-8f45-581164b14c81" providerId="ADAL" clId="{CD226E28-381F-4CEC-B1D9-77C430D960F7}" dt="2023-02-28T22:58:33.446" v="2976" actId="165"/>
          <ac:grpSpMkLst>
            <pc:docMk/>
            <pc:sldMk cId="2202235019" sldId="277"/>
            <ac:grpSpMk id="2" creationId="{86143A22-EEAE-E4F0-4FC9-34D9772D852F}"/>
          </ac:grpSpMkLst>
        </pc:grp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2" creationId="{7DCF83C1-A2FE-4EC0-BECD-9220815C1DB7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37:33.416" v="2843" actId="478"/>
          <ac:picMkLst>
            <pc:docMk/>
            <pc:sldMk cId="2202235019" sldId="277"/>
            <ac:picMk id="5124" creationId="{AD756208-1A3D-B481-2D48-B3F8E454F6BD}"/>
          </ac:picMkLst>
        </pc:pic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6" creationId="{2A173707-E615-A6FD-89DA-ACA6509B214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4:24.293" v="2967" actId="14100"/>
        <pc:sldMkLst>
          <pc:docMk/>
          <pc:sldMk cId="38165410" sldId="278"/>
        </pc:sldMkLst>
        <pc:spChg chg="del mod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2" creationId="{259E1703-9158-12F4-38A8-B4A97ED5586F}"/>
          </ac:spMkLst>
        </pc:spChg>
        <pc:spChg chg="del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3" creationId="{9F35C523-6BDE-372A-B562-ABE53E41DBB0}"/>
          </ac:spMkLst>
        </pc:spChg>
        <pc:spChg chg="add del mod">
          <ac:chgData name="Francisco Valentin Ramirez Cuevas" userId="e79bf063-6348-4b44-8f45-581164b14c81" providerId="ADAL" clId="{CD226E28-381F-4CEC-B1D9-77C430D960F7}" dt="2023-02-28T22:39:32.567" v="2940" actId="478"/>
          <ac:spMkLst>
            <pc:docMk/>
            <pc:sldMk cId="38165410" sldId="278"/>
            <ac:spMk id="5" creationId="{B7BEA579-AD16-81B8-251B-768E28151A4A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7" creationId="{AC6E0922-9BE4-4466-3C5E-B0100F778147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8" creationId="{2780B4E3-F684-828D-435E-20F803FE71D6}"/>
          </ac:spMkLst>
        </pc:spChg>
        <pc:picChg chg="add mod">
          <ac:chgData name="Francisco Valentin Ramirez Cuevas" userId="e79bf063-6348-4b44-8f45-581164b14c81" providerId="ADAL" clId="{CD226E28-381F-4CEC-B1D9-77C430D960F7}" dt="2023-02-28T22:54:24.293" v="2967" actId="14100"/>
          <ac:picMkLst>
            <pc:docMk/>
            <pc:sldMk cId="38165410" sldId="278"/>
            <ac:picMk id="6" creationId="{2041EED9-16E7-AA8B-1B0D-4195990D4B2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7:16.447" v="2975" actId="1076"/>
        <pc:sldMkLst>
          <pc:docMk/>
          <pc:sldMk cId="1957753405" sldId="279"/>
        </pc:sldMkLst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2" creationId="{62BF38B8-76F4-2370-1703-02D43CC67325}"/>
          </ac:spMkLst>
        </pc:spChg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3" creationId="{4ADB909F-6B82-E7CE-D89D-907BE735F949}"/>
          </ac:spMkLst>
        </pc:spChg>
        <pc:spChg chg="add del mod">
          <ac:chgData name="Francisco Valentin Ramirez Cuevas" userId="e79bf063-6348-4b44-8f45-581164b14c81" providerId="ADAL" clId="{CD226E28-381F-4CEC-B1D9-77C430D960F7}" dt="2023-02-28T22:40:25.895" v="2951"/>
          <ac:spMkLst>
            <pc:docMk/>
            <pc:sldMk cId="1957753405" sldId="279"/>
            <ac:spMk id="4" creationId="{99AB6C4F-7A7A-A781-B74B-2663CA12ACB1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6" creationId="{22B48083-ADFC-E8C9-436A-4920FDE3CB1F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7" creationId="{2467F2D3-7272-5152-1B69-939A323A2D4C}"/>
          </ac:spMkLst>
        </pc:spChg>
        <pc:picChg chg="add mod">
          <ac:chgData name="Francisco Valentin Ramirez Cuevas" userId="e79bf063-6348-4b44-8f45-581164b14c81" providerId="ADAL" clId="{CD226E28-381F-4CEC-B1D9-77C430D960F7}" dt="2023-02-28T22:56:21.365" v="2969" actId="14100"/>
          <ac:picMkLst>
            <pc:docMk/>
            <pc:sldMk cId="1957753405" sldId="279"/>
            <ac:picMk id="2" creationId="{E867A1E0-129F-0996-2DB5-3C0F5807E9D1}"/>
          </ac:picMkLst>
        </pc:picChg>
        <pc:picChg chg="add mod">
          <ac:chgData name="Francisco Valentin Ramirez Cuevas" userId="e79bf063-6348-4b44-8f45-581164b14c81" providerId="ADAL" clId="{CD226E28-381F-4CEC-B1D9-77C430D960F7}" dt="2023-02-28T22:57:16.447" v="2975" actId="1076"/>
          <ac:picMkLst>
            <pc:docMk/>
            <pc:sldMk cId="1957753405" sldId="279"/>
            <ac:picMk id="3" creationId="{F70A4745-A66F-9353-7A88-1114AFFF252B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40:25.895" v="2951"/>
          <ac:picMkLst>
            <pc:docMk/>
            <pc:sldMk cId="1957753405" sldId="279"/>
            <ac:picMk id="5" creationId="{E72BCD08-96E7-1E85-49C2-D89D9AE8896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1:43.369" v="2992" actId="1076"/>
        <pc:sldMkLst>
          <pc:docMk/>
          <pc:sldMk cId="2509957319" sldId="280"/>
        </pc:sldMkLst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2" creationId="{DCA07F8E-A4CD-28A6-A452-236477FE296E}"/>
          </ac:spMkLst>
        </pc:spChg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3" creationId="{6B7C7BE5-B8BC-99D9-C2EA-6AE4651CDEF0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8" creationId="{1BA27890-793A-4CFE-FE06-726430353C13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9" creationId="{816F7254-57A7-D25B-31BA-8D1F97FB9C9A}"/>
          </ac:spMkLst>
        </pc:spChg>
        <pc:picChg chg="add del">
          <ac:chgData name="Francisco Valentin Ramirez Cuevas" userId="e79bf063-6348-4b44-8f45-581164b14c81" providerId="ADAL" clId="{CD226E28-381F-4CEC-B1D9-77C430D960F7}" dt="2023-02-28T23:01:04.713" v="2982" actId="22"/>
          <ac:picMkLst>
            <pc:docMk/>
            <pc:sldMk cId="2509957319" sldId="280"/>
            <ac:picMk id="5" creationId="{5F133988-E423-D524-2B6B-8F2F61100A26}"/>
          </ac:picMkLst>
        </pc:picChg>
        <pc:picChg chg="add mod">
          <ac:chgData name="Francisco Valentin Ramirez Cuevas" userId="e79bf063-6348-4b44-8f45-581164b14c81" providerId="ADAL" clId="{CD226E28-381F-4CEC-B1D9-77C430D960F7}" dt="2023-02-28T23:01:43.369" v="2992" actId="1076"/>
          <ac:picMkLst>
            <pc:docMk/>
            <pc:sldMk cId="2509957319" sldId="280"/>
            <ac:picMk id="7" creationId="{F7443ECB-D81F-FCE6-656A-168E25518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5:17.516" v="2999" actId="1076"/>
        <pc:sldMkLst>
          <pc:docMk/>
          <pc:sldMk cId="3039427619" sldId="281"/>
        </pc:sldMkLst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2" creationId="{F07ADE64-7477-DEEF-8E5D-A0915A6CEB4D}"/>
          </ac:spMkLst>
        </pc:spChg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3" creationId="{2082B417-F711-AB88-9B69-024BC2805012}"/>
          </ac:spMkLst>
        </pc:spChg>
        <pc:picChg chg="add del">
          <ac:chgData name="Francisco Valentin Ramirez Cuevas" userId="e79bf063-6348-4b44-8f45-581164b14c81" providerId="ADAL" clId="{CD226E28-381F-4CEC-B1D9-77C430D960F7}" dt="2023-02-28T23:05:13.822" v="2996" actId="21"/>
          <ac:picMkLst>
            <pc:docMk/>
            <pc:sldMk cId="3039427619" sldId="281"/>
            <ac:picMk id="5" creationId="{70B2C274-EA22-9C75-DBAA-4F083B0DF447}"/>
          </ac:picMkLst>
        </pc:picChg>
        <pc:picChg chg="add mod">
          <ac:chgData name="Francisco Valentin Ramirez Cuevas" userId="e79bf063-6348-4b44-8f45-581164b14c81" providerId="ADAL" clId="{CD226E28-381F-4CEC-B1D9-77C430D960F7}" dt="2023-02-28T23:05:17.516" v="2999" actId="1076"/>
          <ac:picMkLst>
            <pc:docMk/>
            <pc:sldMk cId="3039427619" sldId="281"/>
            <ac:picMk id="6" creationId="{C676573C-CB00-DE37-0B30-5F1C974226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8T14:43:20.436" v="3502" actId="1037"/>
        <pc:sldMkLst>
          <pc:docMk/>
          <pc:sldMk cId="4145624039" sldId="282"/>
        </pc:sldMkLst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2" creationId="{5163DE86-023C-01F9-4CC5-64EBEFB365C5}"/>
          </ac:spMkLst>
        </pc:spChg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3" creationId="{D2E48BEE-ED17-7632-2AA1-15E84DFA147B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5" creationId="{66FCB2BB-E6A5-0714-0E97-EFBCB8A3CC88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7" creationId="{46BDAEB4-D45D-832B-E163-AECCADFE2C83}"/>
          </ac:spMkLst>
        </pc:spChg>
        <pc:grpChg chg="add mod ord">
          <ac:chgData name="Francisco Valentin Ramirez Cuevas" userId="e79bf063-6348-4b44-8f45-581164b14c81" providerId="ADAL" clId="{CD226E28-381F-4CEC-B1D9-77C430D960F7}" dt="2023-03-08T14:43:20.436" v="3502" actId="1037"/>
          <ac:grpSpMkLst>
            <pc:docMk/>
            <pc:sldMk cId="4145624039" sldId="282"/>
            <ac:grpSpMk id="8" creationId="{5B377262-2504-34CD-6D86-579BEE32F4CA}"/>
          </ac:grpSpMkLst>
        </pc:grpChg>
        <pc:picChg chg="add del mod">
          <ac:chgData name="Francisco Valentin Ramirez Cuevas" userId="e79bf063-6348-4b44-8f45-581164b14c81" providerId="ADAL" clId="{CD226E28-381F-4CEC-B1D9-77C430D960F7}" dt="2023-03-08T14:39:21.757" v="3451" actId="478"/>
          <ac:picMkLst>
            <pc:docMk/>
            <pc:sldMk cId="4145624039" sldId="282"/>
            <ac:picMk id="2" creationId="{A3483CE9-5A6B-5411-8CCE-5AAB63B6C07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9.007" v="3490" actId="732"/>
          <ac:picMkLst>
            <pc:docMk/>
            <pc:sldMk cId="4145624039" sldId="282"/>
            <ac:picMk id="3" creationId="{63A64E81-BAB6-1F15-1C87-F6EFCE93E362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3:05.444" v="3491" actId="732"/>
          <ac:picMkLst>
            <pc:docMk/>
            <pc:sldMk cId="4145624039" sldId="282"/>
            <ac:picMk id="4" creationId="{BD1AA665-3853-D6FF-EE1C-74795199404B}"/>
          </ac:picMkLst>
        </pc:picChg>
        <pc:picChg chg="add del">
          <ac:chgData name="Francisco Valentin Ramirez Cuevas" userId="e79bf063-6348-4b44-8f45-581164b14c81" providerId="ADAL" clId="{CD226E28-381F-4CEC-B1D9-77C430D960F7}" dt="2023-03-01T00:28:47.656" v="3004" actId="21"/>
          <ac:picMkLst>
            <pc:docMk/>
            <pc:sldMk cId="4145624039" sldId="282"/>
            <ac:picMk id="5" creationId="{3EF74BE6-0333-E152-167A-0041F1363E81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2.558" v="3489" actId="732"/>
          <ac:picMkLst>
            <pc:docMk/>
            <pc:sldMk cId="4145624039" sldId="282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0:29:26.707" v="3008"/>
          <ac:picMkLst>
            <pc:docMk/>
            <pc:sldMk cId="4145624039" sldId="282"/>
            <ac:picMk id="7" creationId="{C17E2F81-4297-0058-972B-6A95790FAB6B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1T02:37:55.149" v="3110" actId="14100"/>
        <pc:sldMkLst>
          <pc:docMk/>
          <pc:sldMk cId="2162280174" sldId="283"/>
        </pc:sldMkLst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2" creationId="{ABC540D1-A51B-D50F-54B1-9E0D4570E49C}"/>
          </ac:spMkLst>
        </pc:spChg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3" creationId="{6C84BBEB-19BB-B3E0-B79D-AA02C61146B3}"/>
          </ac:spMkLst>
        </pc:spChg>
        <pc:picChg chg="add del">
          <ac:chgData name="Francisco Valentin Ramirez Cuevas" userId="e79bf063-6348-4b44-8f45-581164b14c81" providerId="ADAL" clId="{CD226E28-381F-4CEC-B1D9-77C430D960F7}" dt="2023-03-01T01:49:15.837" v="3013" actId="22"/>
          <ac:picMkLst>
            <pc:docMk/>
            <pc:sldMk cId="2162280174" sldId="283"/>
            <ac:picMk id="5" creationId="{AF6A69D1-C8F9-0A35-FDF1-5CB4C07C4466}"/>
          </ac:picMkLst>
        </pc:picChg>
        <pc:picChg chg="del">
          <ac:chgData name="Francisco Valentin Ramirez Cuevas" userId="e79bf063-6348-4b44-8f45-581164b14c81" providerId="ADAL" clId="{CD226E28-381F-4CEC-B1D9-77C430D960F7}" dt="2023-03-01T00:29:37.325" v="3010" actId="478"/>
          <ac:picMkLst>
            <pc:docMk/>
            <pc:sldMk cId="2162280174" sldId="283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1:50:00.362" v="3019" actId="21"/>
          <ac:picMkLst>
            <pc:docMk/>
            <pc:sldMk cId="2162280174" sldId="283"/>
            <ac:picMk id="8" creationId="{251E17DE-9013-EE69-79DB-0CFACEF9B7CA}"/>
          </ac:picMkLst>
        </pc:picChg>
        <pc:picChg chg="add mod">
          <ac:chgData name="Francisco Valentin Ramirez Cuevas" userId="e79bf063-6348-4b44-8f45-581164b14c81" providerId="ADAL" clId="{CD226E28-381F-4CEC-B1D9-77C430D960F7}" dt="2023-03-01T02:37:45.037" v="3109" actId="14100"/>
          <ac:picMkLst>
            <pc:docMk/>
            <pc:sldMk cId="2162280174" sldId="283"/>
            <ac:picMk id="9" creationId="{12BF59C1-8EF8-35F3-C6EC-CA5392265901}"/>
          </ac:picMkLst>
        </pc:picChg>
        <pc:picChg chg="add del">
          <ac:chgData name="Francisco Valentin Ramirez Cuevas" userId="e79bf063-6348-4b44-8f45-581164b14c81" providerId="ADAL" clId="{CD226E28-381F-4CEC-B1D9-77C430D960F7}" dt="2023-03-01T02:36:28.950" v="3097" actId="21"/>
          <ac:picMkLst>
            <pc:docMk/>
            <pc:sldMk cId="2162280174" sldId="283"/>
            <ac:picMk id="11" creationId="{3E09FEA4-78DB-E3A7-2C11-DEDED5726C20}"/>
          </ac:picMkLst>
        </pc:picChg>
        <pc:picChg chg="add del mod">
          <ac:chgData name="Francisco Valentin Ramirez Cuevas" userId="e79bf063-6348-4b44-8f45-581164b14c81" providerId="ADAL" clId="{CD226E28-381F-4CEC-B1D9-77C430D960F7}" dt="2023-03-01T02:37:13.437" v="3105" actId="478"/>
          <ac:picMkLst>
            <pc:docMk/>
            <pc:sldMk cId="2162280174" sldId="283"/>
            <ac:picMk id="12" creationId="{67376806-222D-9780-0B09-E31A8B5D0D7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10:28.894" v="3135" actId="1076"/>
        <pc:sldMkLst>
          <pc:docMk/>
          <pc:sldMk cId="1199431374" sldId="284"/>
        </pc:sldMkLst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2" creationId="{8418242D-5475-4C64-F786-303CE493C443}"/>
          </ac:spMkLst>
        </pc:spChg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3" creationId="{C7745253-8234-533C-4DF7-A29CFB11271C}"/>
          </ac:spMkLst>
        </pc:spChg>
        <pc:spChg chg="add mod">
          <ac:chgData name="Francisco Valentin Ramirez Cuevas" userId="e79bf063-6348-4b44-8f45-581164b14c81" providerId="ADAL" clId="{CD226E28-381F-4CEC-B1D9-77C430D960F7}" dt="2023-03-01T02:11:48.431" v="3063" actId="14100"/>
          <ac:spMkLst>
            <pc:docMk/>
            <pc:sldMk cId="1199431374" sldId="284"/>
            <ac:spMk id="7" creationId="{5E554A15-53C1-5C2C-B4DE-7D41E7D80A4C}"/>
          </ac:spMkLst>
        </pc:spChg>
        <pc:spChg chg="add mod">
          <ac:chgData name="Francisco Valentin Ramirez Cuevas" userId="e79bf063-6348-4b44-8f45-581164b14c81" providerId="ADAL" clId="{CD226E28-381F-4CEC-B1D9-77C430D960F7}" dt="2023-03-01T02:07:44.374" v="3038"/>
          <ac:spMkLst>
            <pc:docMk/>
            <pc:sldMk cId="1199431374" sldId="284"/>
            <ac:spMk id="8" creationId="{4EE5C868-C845-DAD1-B59E-41312D72CE80}"/>
          </ac:spMkLst>
        </pc:spChg>
        <pc:picChg chg="add del">
          <ac:chgData name="Francisco Valentin Ramirez Cuevas" userId="e79bf063-6348-4b44-8f45-581164b14c81" providerId="ADAL" clId="{CD226E28-381F-4CEC-B1D9-77C430D960F7}" dt="2023-03-01T02:07:16.506" v="3032" actId="21"/>
          <ac:picMkLst>
            <pc:docMk/>
            <pc:sldMk cId="1199431374" sldId="284"/>
            <ac:picMk id="5" creationId="{3763B455-EADB-4895-DF40-9E18F02B14E3}"/>
          </ac:picMkLst>
        </pc:picChg>
        <pc:picChg chg="add mod ord">
          <ac:chgData name="Francisco Valentin Ramirez Cuevas" userId="e79bf063-6348-4b44-8f45-581164b14c81" providerId="ADAL" clId="{CD226E28-381F-4CEC-B1D9-77C430D960F7}" dt="2023-03-01T03:10:28.894" v="3135" actId="1076"/>
          <ac:picMkLst>
            <pc:docMk/>
            <pc:sldMk cId="1199431374" sldId="284"/>
            <ac:picMk id="6" creationId="{EE9D3DA9-0BD3-94CF-D938-6A2E87285D2F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2:12:10.881" v="3066" actId="14100"/>
        <pc:sldMkLst>
          <pc:docMk/>
          <pc:sldMk cId="3168237118" sldId="285"/>
        </pc:sldMkLst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2" creationId="{1CD5A208-5C03-E9D4-ECF2-D5E14335138A}"/>
          </ac:spMkLst>
        </pc:spChg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3" creationId="{078348B3-0C05-6E68-C279-A3690D977419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7" creationId="{89FE54AC-CD2D-DBAA-048E-1A18289A00B2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8" creationId="{3E082F66-39BF-F6B1-2736-498FEEBA921A}"/>
          </ac:spMkLst>
        </pc:spChg>
        <pc:picChg chg="add del">
          <ac:chgData name="Francisco Valentin Ramirez Cuevas" userId="e79bf063-6348-4b44-8f45-581164b14c81" providerId="ADAL" clId="{CD226E28-381F-4CEC-B1D9-77C430D960F7}" dt="2023-03-01T02:10:21.584" v="3044" actId="21"/>
          <ac:picMkLst>
            <pc:docMk/>
            <pc:sldMk cId="3168237118" sldId="285"/>
            <ac:picMk id="5" creationId="{B9C9DA96-8809-430C-5349-05FD400B8B49}"/>
          </ac:picMkLst>
        </pc:picChg>
        <pc:picChg chg="add mod">
          <ac:chgData name="Francisco Valentin Ramirez Cuevas" userId="e79bf063-6348-4b44-8f45-581164b14c81" providerId="ADAL" clId="{CD226E28-381F-4CEC-B1D9-77C430D960F7}" dt="2023-03-01T02:12:04.588" v="3065" actId="14100"/>
          <ac:picMkLst>
            <pc:docMk/>
            <pc:sldMk cId="3168237118" sldId="285"/>
            <ac:picMk id="6" creationId="{B5AA835E-6813-7A0C-2D68-3DEBDA58EB9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12:45:38.643" v="3297" actId="14100"/>
        <pc:sldMkLst>
          <pc:docMk/>
          <pc:sldMk cId="802696325" sldId="286"/>
        </pc:sldMkLst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2" creationId="{E0B3E884-6EE9-AB18-F365-9CDCA0D22F28}"/>
          </ac:spMkLst>
        </pc:spChg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3" creationId="{5AAF7081-AD03-E06E-5C77-A4C58182D811}"/>
          </ac:spMkLst>
        </pc:spChg>
        <pc:spChg chg="add mod ord">
          <ac:chgData name="Francisco Valentin Ramirez Cuevas" userId="e79bf063-6348-4b44-8f45-581164b14c81" providerId="ADAL" clId="{CD226E28-381F-4CEC-B1D9-77C430D960F7}" dt="2023-03-01T02:14:40.758" v="3084" actId="14100"/>
          <ac:spMkLst>
            <pc:docMk/>
            <pc:sldMk cId="802696325" sldId="286"/>
            <ac:spMk id="7" creationId="{74CE0294-1456-89AF-4360-28C0078D3E20}"/>
          </ac:spMkLst>
        </pc:spChg>
        <pc:spChg chg="add mod ord">
          <ac:chgData name="Francisco Valentin Ramirez Cuevas" userId="e79bf063-6348-4b44-8f45-581164b14c81" providerId="ADAL" clId="{CD226E28-381F-4CEC-B1D9-77C430D960F7}" dt="2023-03-01T12:45:38.643" v="3297" actId="14100"/>
          <ac:spMkLst>
            <pc:docMk/>
            <pc:sldMk cId="802696325" sldId="286"/>
            <ac:spMk id="8" creationId="{A173C33B-C283-0EC6-63C6-B95639DB9087}"/>
          </ac:spMkLst>
        </pc:spChg>
        <pc:picChg chg="add del mod">
          <ac:chgData name="Francisco Valentin Ramirez Cuevas" userId="e79bf063-6348-4b44-8f45-581164b14c81" providerId="ADAL" clId="{CD226E28-381F-4CEC-B1D9-77C430D960F7}" dt="2023-03-01T02:13:36.144" v="3074" actId="21"/>
          <ac:picMkLst>
            <pc:docMk/>
            <pc:sldMk cId="802696325" sldId="286"/>
            <ac:picMk id="5" creationId="{CC6721C7-F92B-7DB6-1D55-7011C39EF834}"/>
          </ac:picMkLst>
        </pc:picChg>
        <pc:picChg chg="add mod">
          <ac:chgData name="Francisco Valentin Ramirez Cuevas" userId="e79bf063-6348-4b44-8f45-581164b14c81" providerId="ADAL" clId="{CD226E28-381F-4CEC-B1D9-77C430D960F7}" dt="2023-03-01T02:14:28.300" v="3082" actId="14100"/>
          <ac:picMkLst>
            <pc:docMk/>
            <pc:sldMk cId="802696325" sldId="286"/>
            <ac:picMk id="6" creationId="{002EFB51-9E3B-5744-F8FD-A1EE164C4AB5}"/>
          </ac:picMkLst>
        </pc:picChg>
        <pc:picChg chg="add del">
          <ac:chgData name="Francisco Valentin Ramirez Cuevas" userId="e79bf063-6348-4b44-8f45-581164b14c81" providerId="ADAL" clId="{CD226E28-381F-4CEC-B1D9-77C430D960F7}" dt="2023-03-01T02:20:36.058" v="3086" actId="21"/>
          <ac:picMkLst>
            <pc:docMk/>
            <pc:sldMk cId="802696325" sldId="286"/>
            <ac:picMk id="10" creationId="{75DBCAA0-5D61-ADC8-0984-55398379010F}"/>
          </ac:picMkLst>
        </pc:picChg>
        <pc:picChg chg="add del mod">
          <ac:chgData name="Francisco Valentin Ramirez Cuevas" userId="e79bf063-6348-4b44-8f45-581164b14c81" providerId="ADAL" clId="{CD226E28-381F-4CEC-B1D9-77C430D960F7}" dt="2023-03-01T12:36:01.822" v="3287" actId="478"/>
          <ac:picMkLst>
            <pc:docMk/>
            <pc:sldMk cId="802696325" sldId="286"/>
            <ac:picMk id="11" creationId="{EBE1ED1C-E0A1-3A25-CBD4-F896B21A1652}"/>
          </ac:picMkLst>
        </pc:picChg>
        <pc:picChg chg="add del">
          <ac:chgData name="Francisco Valentin Ramirez Cuevas" userId="e79bf063-6348-4b44-8f45-581164b14c81" providerId="ADAL" clId="{CD226E28-381F-4CEC-B1D9-77C430D960F7}" dt="2023-03-01T12:36:03.840" v="3289" actId="21"/>
          <ac:picMkLst>
            <pc:docMk/>
            <pc:sldMk cId="802696325" sldId="286"/>
            <ac:picMk id="13" creationId="{2A375DAB-19BC-92D7-11A3-A91436786389}"/>
          </ac:picMkLst>
        </pc:picChg>
        <pc:picChg chg="add mod">
          <ac:chgData name="Francisco Valentin Ramirez Cuevas" userId="e79bf063-6348-4b44-8f45-581164b14c81" providerId="ADAL" clId="{CD226E28-381F-4CEC-B1D9-77C430D960F7}" dt="2023-03-01T12:36:23.857" v="3295" actId="1076"/>
          <ac:picMkLst>
            <pc:docMk/>
            <pc:sldMk cId="802696325" sldId="286"/>
            <ac:picMk id="14" creationId="{ACAA6F2E-DD5A-4F01-E40B-5807C00F48A3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3-08T15:33:29.933" v="3514" actId="14100"/>
        <pc:sldMkLst>
          <pc:docMk/>
          <pc:sldMk cId="4039447057" sldId="287"/>
        </pc:sldMkLst>
        <pc:spChg chg="add mod">
          <ac:chgData name="Francisco Valentin Ramirez Cuevas" userId="e79bf063-6348-4b44-8f45-581164b14c81" providerId="ADAL" clId="{CD226E28-381F-4CEC-B1D9-77C430D960F7}" dt="2023-03-08T15:33:03.079" v="3505"/>
          <ac:spMkLst>
            <pc:docMk/>
            <pc:sldMk cId="4039447057" sldId="287"/>
            <ac:spMk id="2" creationId="{90642FCB-20CD-EDC4-E9C5-FDBF8B3E72BA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2" creationId="{D3D94AA5-04F7-C0A1-B922-234520FD1AE7}"/>
          </ac:spMkLst>
        </pc:spChg>
        <pc:spChg chg="add mod">
          <ac:chgData name="Francisco Valentin Ramirez Cuevas" userId="e79bf063-6348-4b44-8f45-581164b14c81" providerId="ADAL" clId="{CD226E28-381F-4CEC-B1D9-77C430D960F7}" dt="2023-03-08T15:33:12.579" v="3510" actId="1076"/>
          <ac:spMkLst>
            <pc:docMk/>
            <pc:sldMk cId="4039447057" sldId="287"/>
            <ac:spMk id="3" creationId="{62EB8F38-06ED-B87D-E471-6079F8976765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3" creationId="{D3413D1E-8B21-C3C8-3B09-2333D32B86D3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04.878" v="3506" actId="478"/>
          <ac:spMkLst>
            <pc:docMk/>
            <pc:sldMk cId="4039447057" sldId="287"/>
            <ac:spMk id="6" creationId="{755C657A-984E-5F66-F6BE-AF9D673FCCA4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15.684" v="3511" actId="478"/>
          <ac:spMkLst>
            <pc:docMk/>
            <pc:sldMk cId="4039447057" sldId="287"/>
            <ac:spMk id="7" creationId="{2D1E6F89-994D-F814-0013-7C9491DA582A}"/>
          </ac:spMkLst>
        </pc:spChg>
        <pc:picChg chg="add mod ord">
          <ac:chgData name="Francisco Valentin Ramirez Cuevas" userId="e79bf063-6348-4b44-8f45-581164b14c81" providerId="ADAL" clId="{CD226E28-381F-4CEC-B1D9-77C430D960F7}" dt="2023-03-08T15:33:29.933" v="3514" actId="14100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21:59.276" v="3170" actId="14100"/>
        <pc:sldMkLst>
          <pc:docMk/>
          <pc:sldMk cId="1131547164" sldId="288"/>
        </pc:sldMkLst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2" creationId="{DDDA937E-BBDA-AF60-4565-56E87A2F5E4D}"/>
          </ac:spMkLst>
        </pc:spChg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3" creationId="{163C29E3-0C4F-6F06-773D-3FD7ECA84D8A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36.749" v="3167" actId="14100"/>
          <ac:spMkLst>
            <pc:docMk/>
            <pc:sldMk cId="1131547164" sldId="288"/>
            <ac:spMk id="10" creationId="{F877DC89-A5FF-6A79-861E-FB4D2C31595B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59.276" v="3170" actId="14100"/>
          <ac:spMkLst>
            <pc:docMk/>
            <pc:sldMk cId="1131547164" sldId="288"/>
            <ac:spMk id="11" creationId="{94A0101A-1287-3C7A-2FD1-6E43C7C42B16}"/>
          </ac:spMkLst>
        </pc:spChg>
        <pc:picChg chg="add del">
          <ac:chgData name="Francisco Valentin Ramirez Cuevas" userId="e79bf063-6348-4b44-8f45-581164b14c81" providerId="ADAL" clId="{CD226E28-381F-4CEC-B1D9-77C430D960F7}" dt="2023-03-01T03:18:45.802" v="3139" actId="21"/>
          <ac:picMkLst>
            <pc:docMk/>
            <pc:sldMk cId="1131547164" sldId="288"/>
            <ac:picMk id="5" creationId="{FB851EBA-DDCF-7247-0E8E-571671C4999B}"/>
          </ac:picMkLst>
        </pc:picChg>
        <pc:picChg chg="add mod">
          <ac:chgData name="Francisco Valentin Ramirez Cuevas" userId="e79bf063-6348-4b44-8f45-581164b14c81" providerId="ADAL" clId="{CD226E28-381F-4CEC-B1D9-77C430D960F7}" dt="2023-03-01T03:21:12.011" v="3164" actId="1076"/>
          <ac:picMkLst>
            <pc:docMk/>
            <pc:sldMk cId="1131547164" sldId="288"/>
            <ac:picMk id="6" creationId="{D66664D9-4794-BAF8-A17B-A0904509015F}"/>
          </ac:picMkLst>
        </pc:picChg>
        <pc:picChg chg="add del">
          <ac:chgData name="Francisco Valentin Ramirez Cuevas" userId="e79bf063-6348-4b44-8f45-581164b14c81" providerId="ADAL" clId="{CD226E28-381F-4CEC-B1D9-77C430D960F7}" dt="2023-03-01T03:19:27.293" v="3145" actId="21"/>
          <ac:picMkLst>
            <pc:docMk/>
            <pc:sldMk cId="1131547164" sldId="288"/>
            <ac:picMk id="8" creationId="{2127C3DC-52C2-631A-7F76-73195474374E}"/>
          </ac:picMkLst>
        </pc:picChg>
        <pc:picChg chg="add mod">
          <ac:chgData name="Francisco Valentin Ramirez Cuevas" userId="e79bf063-6348-4b44-8f45-581164b14c81" providerId="ADAL" clId="{CD226E28-381F-4CEC-B1D9-77C430D960F7}" dt="2023-03-01T03:21:42.589" v="3168" actId="1076"/>
          <ac:picMkLst>
            <pc:docMk/>
            <pc:sldMk cId="1131547164" sldId="288"/>
            <ac:picMk id="9" creationId="{9DD2539C-4BB0-EA91-B119-11E80A7257BB}"/>
          </ac:picMkLst>
        </pc:picChg>
      </pc:sldChg>
      <pc:sldChg chg="addSp delSp modSp new mod setBg">
        <pc:chgData name="Francisco Valentin Ramirez Cuevas" userId="e79bf063-6348-4b44-8f45-581164b14c81" providerId="ADAL" clId="{CD226E28-381F-4CEC-B1D9-77C430D960F7}" dt="2023-03-01T11:28:20.895" v="3223" actId="1076"/>
        <pc:sldMkLst>
          <pc:docMk/>
          <pc:sldMk cId="3082336852" sldId="289"/>
        </pc:sldMkLst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2" creationId="{EFC5C1C3-F2DD-B7ED-7E90-1433A2BC807F}"/>
          </ac:spMkLst>
        </pc:spChg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3" creationId="{685261FF-DB84-9093-1CBF-3D9664D8935F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9" creationId="{0A346258-9672-5FAD-8ABF-5B5792B55910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10" creationId="{4005DABF-4701-070D-A7BE-C74492E72B83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3" creationId="{A9F529C3-C941-49FD-8C67-82F134F64BDB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5" creationId="{20586029-32A0-47E5-9AEC-AE3ABA6B94D0}"/>
          </ac:spMkLst>
        </pc:spChg>
        <pc:picChg chg="add del">
          <ac:chgData name="Francisco Valentin Ramirez Cuevas" userId="e79bf063-6348-4b44-8f45-581164b14c81" providerId="ADAL" clId="{CD226E28-381F-4CEC-B1D9-77C430D960F7}" dt="2023-03-01T10:55:03.364" v="3174" actId="22"/>
          <ac:picMkLst>
            <pc:docMk/>
            <pc:sldMk cId="3082336852" sldId="289"/>
            <ac:picMk id="5" creationId="{E3B83971-A533-7F97-5495-C3DDFFFE2671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6:04.605" v="3214" actId="478"/>
          <ac:picMkLst>
            <pc:docMk/>
            <pc:sldMk cId="3082336852" sldId="289"/>
            <ac:picMk id="7" creationId="{E994652D-9D57-27DC-DCB6-FC7F4B553D6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3-01T11:28:05.701" v="3218" actId="478"/>
          <ac:picMkLst>
            <pc:docMk/>
            <pc:sldMk cId="3082336852" sldId="289"/>
            <ac:picMk id="8" creationId="{F1AE9FF5-2D47-A1A0-E863-60FD9368FA42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0:41.854" v="3181" actId="478"/>
          <ac:picMkLst>
            <pc:docMk/>
            <pc:sldMk cId="3082336852" sldId="289"/>
            <ac:picMk id="1026" creationId="{59DD78C7-3E5B-C359-6453-9E01C872577B}"/>
          </ac:picMkLst>
        </pc:picChg>
        <pc:picChg chg="add mod">
          <ac:chgData name="Francisco Valentin Ramirez Cuevas" userId="e79bf063-6348-4b44-8f45-581164b14c81" providerId="ADAL" clId="{CD226E28-381F-4CEC-B1D9-77C430D960F7}" dt="2023-03-01T11:28:20.895" v="3223" actId="1076"/>
          <ac:picMkLst>
            <pc:docMk/>
            <pc:sldMk cId="3082336852" sldId="289"/>
            <ac:picMk id="1028" creationId="{A837B913-468F-F8E0-90B0-58F4D3F3A487}"/>
          </ac:picMkLst>
        </pc:picChg>
        <pc:cxnChg chg="add del">
          <ac:chgData name="Francisco Valentin Ramirez Cuevas" userId="e79bf063-6348-4b44-8f45-581164b14c81" providerId="ADAL" clId="{CD226E28-381F-4CEC-B1D9-77C430D960F7}" dt="2023-03-01T11:21:19.963" v="3190" actId="26606"/>
          <ac:cxnSpMkLst>
            <pc:docMk/>
            <pc:sldMk cId="3082336852" sldId="289"/>
            <ac:cxnSpMk id="17" creationId="{8C730EAB-A532-4295-A302-FB4B90DB9F5E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08T14:34:15.738" v="3448" actId="14100"/>
        <pc:sldMkLst>
          <pc:docMk/>
          <pc:sldMk cId="1142321557" sldId="290"/>
        </pc:sldMkLst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2" creationId="{BB07CE89-D4E4-1555-BEFA-7E22197F8CD4}"/>
          </ac:spMkLst>
        </pc:spChg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3" creationId="{F2073C74-9B59-48DD-0112-F01CCB0994A6}"/>
          </ac:spMkLst>
        </pc:spChg>
        <pc:spChg chg="add mod">
          <ac:chgData name="Francisco Valentin Ramirez Cuevas" userId="e79bf063-6348-4b44-8f45-581164b14c81" providerId="ADAL" clId="{CD226E28-381F-4CEC-B1D9-77C430D960F7}" dt="2023-03-08T14:28:18.426" v="3381"/>
          <ac:spMkLst>
            <pc:docMk/>
            <pc:sldMk cId="1142321557" sldId="290"/>
            <ac:spMk id="7" creationId="{D8F48EFF-C29E-BA05-3FEF-B292B2407D5F}"/>
          </ac:spMkLst>
        </pc:spChg>
        <pc:spChg chg="add mod">
          <ac:chgData name="Francisco Valentin Ramirez Cuevas" userId="e79bf063-6348-4b44-8f45-581164b14c81" providerId="ADAL" clId="{CD226E28-381F-4CEC-B1D9-77C430D960F7}" dt="2023-03-08T14:33:33.416" v="3440" actId="1076"/>
          <ac:spMkLst>
            <pc:docMk/>
            <pc:sldMk cId="1142321557" sldId="290"/>
            <ac:spMk id="8" creationId="{53D58D4B-17AE-FEF0-C08F-CC0ACB969E2B}"/>
          </ac:spMkLst>
        </pc:spChg>
        <pc:grpChg chg="add mod">
          <ac:chgData name="Francisco Valentin Ramirez Cuevas" userId="e79bf063-6348-4b44-8f45-581164b14c81" providerId="ADAL" clId="{CD226E28-381F-4CEC-B1D9-77C430D960F7}" dt="2023-03-08T14:34:15.738" v="3448" actId="14100"/>
          <ac:grpSpMkLst>
            <pc:docMk/>
            <pc:sldMk cId="1142321557" sldId="290"/>
            <ac:grpSpMk id="11" creationId="{628A62DE-3638-0407-C1DC-BF172C24BC0D}"/>
          </ac:grpSpMkLst>
        </pc:grpChg>
        <pc:picChg chg="add del">
          <ac:chgData name="Francisco Valentin Ramirez Cuevas" userId="e79bf063-6348-4b44-8f45-581164b14c81" providerId="ADAL" clId="{CD226E28-381F-4CEC-B1D9-77C430D960F7}" dt="2023-03-08T14:27:48.553" v="3376" actId="21"/>
          <ac:picMkLst>
            <pc:docMk/>
            <pc:sldMk cId="1142321557" sldId="290"/>
            <ac:picMk id="5" creationId="{404A5F90-F5AD-94AF-BA97-91AEED3C189B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6" creationId="{D292E25B-5F4F-113F-4F2F-C573575976F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9" creationId="{E1D1CFB9-78EB-28DC-E1AA-F5EFF6946CB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10" creationId="{CB507482-42CE-5D85-592B-F54129A555A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8T15:34:39.764" v="3526" actId="1076"/>
        <pc:sldMkLst>
          <pc:docMk/>
          <pc:sldMk cId="3097636130" sldId="291"/>
        </pc:sldMkLst>
        <pc:picChg chg="del">
          <ac:chgData name="Francisco Valentin Ramirez Cuevas" userId="e79bf063-6348-4b44-8f45-581164b14c81" providerId="ADAL" clId="{CD226E28-381F-4CEC-B1D9-77C430D960F7}" dt="2023-03-08T15:34:00.534" v="3516" actId="478"/>
          <ac:picMkLst>
            <pc:docMk/>
            <pc:sldMk cId="3097636130" sldId="291"/>
            <ac:picMk id="5" creationId="{93520770-0961-8AB2-A982-B5F03EA11B81}"/>
          </ac:picMkLst>
        </pc:picChg>
        <pc:picChg chg="add mod">
          <ac:chgData name="Francisco Valentin Ramirez Cuevas" userId="e79bf063-6348-4b44-8f45-581164b14c81" providerId="ADAL" clId="{CD226E28-381F-4CEC-B1D9-77C430D960F7}" dt="2023-03-08T15:34:39.764" v="3526" actId="1076"/>
          <ac:picMkLst>
            <pc:docMk/>
            <pc:sldMk cId="3097636130" sldId="291"/>
            <ac:picMk id="6" creationId="{0BA1D633-BF0A-EE3A-C51A-0489F32571C0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3-10T01:55:30.899" v="4164" actId="22"/>
        <pc:sldMkLst>
          <pc:docMk/>
          <pc:sldMk cId="562322394" sldId="292"/>
        </pc:sldMkLst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8" creationId="{53D58D4B-17AE-FEF0-C08F-CC0ACB969E2B}"/>
          </ac:spMkLst>
        </pc:spChg>
        <pc:grpChg chg="add mod ord">
          <ac:chgData name="Francisco Valentin Ramirez Cuevas" userId="e79bf063-6348-4b44-8f45-581164b14c81" providerId="ADAL" clId="{CD226E28-381F-4CEC-B1D9-77C430D960F7}" dt="2023-03-08T21:17:21.540" v="3629" actId="14100"/>
          <ac:grpSpMkLst>
            <pc:docMk/>
            <pc:sldMk cId="562322394" sldId="292"/>
            <ac:grpSpMk id="2" creationId="{A8757151-9069-900D-F2F8-D78404176715}"/>
          </ac:grpSpMkLst>
        </pc:grpChg>
        <pc:grpChg chg="del">
          <ac:chgData name="Francisco Valentin Ramirez Cuevas" userId="e79bf063-6348-4b44-8f45-581164b14c81" providerId="ADAL" clId="{CD226E28-381F-4CEC-B1D9-77C430D960F7}" dt="2023-03-08T20:31:24.466" v="3536" actId="478"/>
          <ac:grpSpMkLst>
            <pc:docMk/>
            <pc:sldMk cId="562322394" sldId="292"/>
            <ac:grpSpMk id="11" creationId="{628A62DE-3638-0407-C1DC-BF172C24BC0D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2:30.720" v="3571" actId="478"/>
          <ac:picMkLst>
            <pc:docMk/>
            <pc:sldMk cId="562322394" sldId="292"/>
            <ac:picMk id="3" creationId="{F516D518-B4CE-B8A7-897A-2D1EE7646CB5}"/>
          </ac:picMkLst>
        </pc:picChg>
        <pc:picChg chg="add del">
          <ac:chgData name="Francisco Valentin Ramirez Cuevas" userId="e79bf063-6348-4b44-8f45-581164b14c81" providerId="ADAL" clId="{CD226E28-381F-4CEC-B1D9-77C430D960F7}" dt="2023-03-10T01:55:30.899" v="4164" actId="22"/>
          <ac:picMkLst>
            <pc:docMk/>
            <pc:sldMk cId="562322394" sldId="292"/>
            <ac:picMk id="4" creationId="{8A6F71EF-25B3-C41F-E1BB-87E5F44AE59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3:13.977" v="3586" actId="478"/>
          <ac:picMkLst>
            <pc:docMk/>
            <pc:sldMk cId="562322394" sldId="292"/>
            <ac:picMk id="4" creationId="{E5241A0F-9920-45A2-2654-0B70165282C7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2" creationId="{6A0828E1-2B26-9C7A-626A-D25A13953988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3" creationId="{F5620688-6CF6-7AE5-B175-BA085FE7193A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9T00:08:23.493" v="4162" actId="14100"/>
        <pc:sldMkLst>
          <pc:docMk/>
          <pc:sldMk cId="411352669" sldId="294"/>
        </pc:sldMkLst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8" creationId="{53D58D4B-17AE-FEF0-C08F-CC0ACB969E2B}"/>
          </ac:spMkLst>
        </pc:spChg>
        <pc:spChg chg="add del mod">
          <ac:chgData name="Francisco Valentin Ramirez Cuevas" userId="e79bf063-6348-4b44-8f45-581164b14c81" providerId="ADAL" clId="{CD226E28-381F-4CEC-B1D9-77C430D960F7}" dt="2023-03-08T21:45:15.968" v="3933" actId="478"/>
          <ac:spMkLst>
            <pc:docMk/>
            <pc:sldMk cId="411352669" sldId="294"/>
            <ac:spMk id="21" creationId="{A21580AD-D8AC-ED15-79A9-304960AE9057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6:50.324" v="4161" actId="1076"/>
          <ac:spMkLst>
            <pc:docMk/>
            <pc:sldMk cId="411352669" sldId="294"/>
            <ac:spMk id="27" creationId="{274ED79A-97E0-550B-2A3A-366D004C0C9A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8:23.493" v="4162" actId="14100"/>
          <ac:spMkLst>
            <pc:docMk/>
            <pc:sldMk cId="411352669" sldId="294"/>
            <ac:spMk id="28" creationId="{F7C6A150-4832-8EF7-8F5A-AE5EE501889D}"/>
          </ac:spMkLst>
        </pc:spChg>
        <pc:spChg chg="add del mod">
          <ac:chgData name="Francisco Valentin Ramirez Cuevas" userId="e79bf063-6348-4b44-8f45-581164b14c81" providerId="ADAL" clId="{CD226E28-381F-4CEC-B1D9-77C430D960F7}" dt="2023-03-08T21:34:37.694" v="3747" actId="478"/>
          <ac:spMkLst>
            <pc:docMk/>
            <pc:sldMk cId="411352669" sldId="294"/>
            <ac:spMk id="29" creationId="{4F7163BD-BB68-9AEF-0FD9-53EF1AE7094B}"/>
          </ac:spMkLst>
        </pc:spChg>
        <pc:spChg chg="add del mod">
          <ac:chgData name="Francisco Valentin Ramirez Cuevas" userId="e79bf063-6348-4b44-8f45-581164b14c81" providerId="ADAL" clId="{CD226E28-381F-4CEC-B1D9-77C430D960F7}" dt="2023-03-08T21:33:36.676" v="3732" actId="478"/>
          <ac:spMkLst>
            <pc:docMk/>
            <pc:sldMk cId="411352669" sldId="294"/>
            <ac:spMk id="30" creationId="{F0D8C2FF-602B-CE62-7B5A-3087E001DBAE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3" creationId="{5B3D5B9D-9847-50C1-7841-BEC1DFDF57D7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9" creationId="{5D3BF61B-6891-E8E3-F9E8-FC7052E44407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2" creationId="{418B4613-36CE-5AC3-FE73-28A6777E9ED6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3" creationId="{419D6E1B-4F46-E9FE-E17D-A54EFDDFA065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5" creationId="{3E5A9E02-2588-E930-AB9A-2261B9669344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6" creationId="{ACA5483B-318D-A794-697B-0C01359B2BAC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49" creationId="{DC6D9AF3-FC10-35FF-2E87-F2625AF7FA3B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50" creationId="{466F5CCB-A161-47A2-BE32-8A636E90EE84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2" creationId="{081DBAA6-0F13-C598-8B6E-F9E19A11B35A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3" creationId="{C00192D7-D6F7-74E5-40FB-2CEF1AADDD5F}"/>
          </ac:spMkLst>
        </pc:spChg>
        <pc:grpChg chg="del mod">
          <ac:chgData name="Francisco Valentin Ramirez Cuevas" userId="e79bf063-6348-4b44-8f45-581164b14c81" providerId="ADAL" clId="{CD226E28-381F-4CEC-B1D9-77C430D960F7}" dt="2023-03-08T21:43:49.537" v="3874" actId="478"/>
          <ac:grpSpMkLst>
            <pc:docMk/>
            <pc:sldMk cId="411352669" sldId="294"/>
            <ac:grpSpMk id="2" creationId="{A8757151-9069-900D-F2F8-D78404176715}"/>
          </ac:grpSpMkLst>
        </pc:grpChg>
        <pc:grpChg chg="add mod topLvl">
          <ac:chgData name="Francisco Valentin Ramirez Cuevas" userId="e79bf063-6348-4b44-8f45-581164b14c81" providerId="ADAL" clId="{CD226E28-381F-4CEC-B1D9-77C430D960F7}" dt="2023-03-09T00:04:46.216" v="4145" actId="404"/>
          <ac:grpSpMkLst>
            <pc:docMk/>
            <pc:sldMk cId="411352669" sldId="294"/>
            <ac:grpSpMk id="40" creationId="{8C0C8129-768F-4BBC-C9EC-65CBF6D6A656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3:37.872" v="3869"/>
          <ac:grpSpMkLst>
            <pc:docMk/>
            <pc:sldMk cId="411352669" sldId="294"/>
            <ac:grpSpMk id="41" creationId="{B914121B-08D7-23F6-FD41-D977C0AAEFCA}"/>
          </ac:grpSpMkLst>
        </pc:grpChg>
        <pc:grpChg chg="add mod ord">
          <ac:chgData name="Francisco Valentin Ramirez Cuevas" userId="e79bf063-6348-4b44-8f45-581164b14c81" providerId="ADAL" clId="{CD226E28-381F-4CEC-B1D9-77C430D960F7}" dt="2023-03-09T00:04:56.135" v="4146" actId="14100"/>
          <ac:grpSpMkLst>
            <pc:docMk/>
            <pc:sldMk cId="411352669" sldId="294"/>
            <ac:grpSpMk id="44" creationId="{F728B044-A67B-CBD7-6D90-13E39468C261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4:49.931" v="3902" actId="165"/>
          <ac:grpSpMkLst>
            <pc:docMk/>
            <pc:sldMk cId="411352669" sldId="294"/>
            <ac:grpSpMk id="47" creationId="{81238872-E4A4-CF95-BE50-ACD2CE6FC26C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7:45.735" v="3943" actId="165"/>
          <ac:grpSpMkLst>
            <pc:docMk/>
            <pc:sldMk cId="411352669" sldId="294"/>
            <ac:grpSpMk id="48" creationId="{2FC78E98-8256-6EC5-A69F-C7286F8F26DA}"/>
          </ac:grpSpMkLst>
        </pc:grpChg>
        <pc:grpChg chg="add del mod">
          <ac:chgData name="Francisco Valentin Ramirez Cuevas" userId="e79bf063-6348-4b44-8f45-581164b14c81" providerId="ADAL" clId="{CD226E28-381F-4CEC-B1D9-77C430D960F7}" dt="2023-03-09T00:05:45.640" v="4157" actId="478"/>
          <ac:grpSpMkLst>
            <pc:docMk/>
            <pc:sldMk cId="411352669" sldId="294"/>
            <ac:grpSpMk id="51" creationId="{64998354-8512-A727-5B07-08FF9757C148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4:55.207" v="3604" actId="21"/>
          <ac:picMkLst>
            <pc:docMk/>
            <pc:sldMk cId="411352669" sldId="294"/>
            <ac:picMk id="4" creationId="{74F54921-7CD7-B9C4-5E4C-5AC66FA87B9E}"/>
          </ac:picMkLst>
        </pc:picChg>
        <pc:picChg chg="del">
          <ac:chgData name="Francisco Valentin Ramirez Cuevas" userId="e79bf063-6348-4b44-8f45-581164b14c81" providerId="ADAL" clId="{CD226E28-381F-4CEC-B1D9-77C430D960F7}" dt="2023-03-08T21:14:56.810" v="3605" actId="478"/>
          <ac:picMkLst>
            <pc:docMk/>
            <pc:sldMk cId="411352669" sldId="294"/>
            <ac:picMk id="5" creationId="{91DA6792-A1D3-9BCE-FD31-300F422D529E}"/>
          </ac:picMkLst>
        </pc:picChg>
        <pc:picChg chg="del">
          <ac:chgData name="Francisco Valentin Ramirez Cuevas" userId="e79bf063-6348-4b44-8f45-581164b14c81" providerId="ADAL" clId="{CD226E28-381F-4CEC-B1D9-77C430D960F7}" dt="2023-03-08T21:15:56.478" v="3619" actId="478"/>
          <ac:picMkLst>
            <pc:docMk/>
            <pc:sldMk cId="411352669" sldId="294"/>
            <ac:picMk id="6" creationId="{BC9D0F77-DEA1-11C5-2DB8-5DA52F0831E6}"/>
          </ac:picMkLst>
        </pc:picChg>
        <pc:picChg chg="del">
          <ac:chgData name="Francisco Valentin Ramirez Cuevas" userId="e79bf063-6348-4b44-8f45-581164b14c81" providerId="ADAL" clId="{CD226E28-381F-4CEC-B1D9-77C430D960F7}" dt="2023-03-08T21:15:32.657" v="3617" actId="478"/>
          <ac:picMkLst>
            <pc:docMk/>
            <pc:sldMk cId="411352669" sldId="294"/>
            <ac:picMk id="9" creationId="{94CA0176-2530-61D0-9ED7-50670A8EB484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3:25.724" v="4117" actId="1036"/>
          <ac:picMkLst>
            <pc:docMk/>
            <pc:sldMk cId="411352669" sldId="294"/>
            <ac:picMk id="10" creationId="{86720693-6775-EED6-E19A-733AC44D2306}"/>
          </ac:picMkLst>
        </pc:picChg>
        <pc:picChg chg="add del">
          <ac:chgData name="Francisco Valentin Ramirez Cuevas" userId="e79bf063-6348-4b44-8f45-581164b14c81" providerId="ADAL" clId="{CD226E28-381F-4CEC-B1D9-77C430D960F7}" dt="2023-03-08T21:15:16.211" v="3608" actId="21"/>
          <ac:picMkLst>
            <pc:docMk/>
            <pc:sldMk cId="411352669" sldId="294"/>
            <ac:picMk id="12" creationId="{A17FC5B9-5FF0-59A6-BE8E-F7002880FE5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18.657" v="3610" actId="21"/>
          <ac:picMkLst>
            <pc:docMk/>
            <pc:sldMk cId="411352669" sldId="294"/>
            <ac:picMk id="13" creationId="{F5A2B907-EB70-02F3-3AD4-6251E47094F3}"/>
          </ac:picMkLst>
        </pc:picChg>
        <pc:picChg chg="add del">
          <ac:chgData name="Francisco Valentin Ramirez Cuevas" userId="e79bf063-6348-4b44-8f45-581164b14c81" providerId="ADAL" clId="{CD226E28-381F-4CEC-B1D9-77C430D960F7}" dt="2023-03-08T21:15:25.107" v="3612" actId="21"/>
          <ac:picMkLst>
            <pc:docMk/>
            <pc:sldMk cId="411352669" sldId="294"/>
            <ac:picMk id="15" creationId="{BD13878B-410F-8A69-C517-36707D27A60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31.691" v="3616" actId="21"/>
          <ac:picMkLst>
            <pc:docMk/>
            <pc:sldMk cId="411352669" sldId="294"/>
            <ac:picMk id="16" creationId="{5BA1A4FF-17A4-6FF2-C397-5646E0CE395F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4:00.964" v="4135" actId="1037"/>
          <ac:picMkLst>
            <pc:docMk/>
            <pc:sldMk cId="411352669" sldId="294"/>
            <ac:picMk id="17" creationId="{FB8F8419-251F-FBC1-2A26-29E0FBFEA027}"/>
          </ac:picMkLst>
        </pc:picChg>
        <pc:picChg chg="add del">
          <ac:chgData name="Francisco Valentin Ramirez Cuevas" userId="e79bf063-6348-4b44-8f45-581164b14c81" providerId="ADAL" clId="{CD226E28-381F-4CEC-B1D9-77C430D960F7}" dt="2023-03-08T21:15:58.407" v="3621" actId="21"/>
          <ac:picMkLst>
            <pc:docMk/>
            <pc:sldMk cId="411352669" sldId="294"/>
            <ac:picMk id="19" creationId="{FD921B9C-8994-07A6-C867-B9753D25F1A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9T00:04:46.216" v="4145" actId="404"/>
          <ac:picMkLst>
            <pc:docMk/>
            <pc:sldMk cId="411352669" sldId="294"/>
            <ac:picMk id="20" creationId="{507F2680-BD9A-D58F-7F05-7C01A00DFE80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2" creationId="{12E4A04B-9982-F449-5875-FD97A046A7B7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3" creationId="{3D0DD4F4-D1D0-B80C-5F8D-6574B37592F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4" creationId="{B22F59D8-02D6-266D-7BF1-E33469918726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5" creationId="{CB2FE721-F735-8FB5-940D-B04CEDCE57AB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6" creationId="{E6630088-ADAF-3767-ECEF-0E191DC1EC69}"/>
          </ac:picMkLst>
        </pc:pic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2" creationId="{8312FB93-3FE3-6989-372B-1098A3A35CC3}"/>
          </ac:cxnSpMkLst>
        </pc:cxn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6" creationId="{28F26D71-5B35-28F2-D419-DF958741C7ED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4-05T17:08:00.978" v="4330" actId="14100"/>
        <pc:sldMkLst>
          <pc:docMk/>
          <pc:sldMk cId="4160976142" sldId="295"/>
        </pc:sldMkLst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2" creationId="{21FE1016-663B-47C5-43D2-1CE5A412FEEF}"/>
          </ac:spMkLst>
        </pc:spChg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3" creationId="{B9E1463F-8BD8-DB0E-C6B6-89D35E1364F3}"/>
          </ac:spMkLst>
        </pc:spChg>
        <pc:spChg chg="mod topLvl">
          <ac:chgData name="Francisco Valentin Ramirez Cuevas" userId="e79bf063-6348-4b44-8f45-581164b14c81" providerId="ADAL" clId="{CD226E28-381F-4CEC-B1D9-77C430D960F7}" dt="2023-03-10T02:10:38.579" v="4294" actId="14100"/>
          <ac:spMkLst>
            <pc:docMk/>
            <pc:sldMk cId="4160976142" sldId="295"/>
            <ac:spMk id="7" creationId="{C19CCB90-8762-A9D1-D7FD-4828342B7081}"/>
          </ac:spMkLst>
        </pc:spChg>
        <pc:spChg chg="mod topLvl">
          <ac:chgData name="Francisco Valentin Ramirez Cuevas" userId="e79bf063-6348-4b44-8f45-581164b14c81" providerId="ADAL" clId="{CD226E28-381F-4CEC-B1D9-77C430D960F7}" dt="2023-04-05T17:08:00.978" v="4330" actId="14100"/>
          <ac:spMkLst>
            <pc:docMk/>
            <pc:sldMk cId="4160976142" sldId="295"/>
            <ac:spMk id="8" creationId="{310883CA-8502-76F9-9E15-25757F7E56F4}"/>
          </ac:spMkLst>
        </pc:spChg>
        <pc:spChg chg="add mod">
          <ac:chgData name="Francisco Valentin Ramirez Cuevas" userId="e79bf063-6348-4b44-8f45-581164b14c81" providerId="ADAL" clId="{CD226E28-381F-4CEC-B1D9-77C430D960F7}" dt="2023-03-10T02:05:21.574" v="4187" actId="1076"/>
          <ac:spMkLst>
            <pc:docMk/>
            <pc:sldMk cId="4160976142" sldId="295"/>
            <ac:spMk id="9" creationId="{9606DC8D-24E3-E157-6431-83DFE677BCAE}"/>
          </ac:spMkLst>
        </pc:spChg>
        <pc:spChg chg="add mod">
          <ac:chgData name="Francisco Valentin Ramirez Cuevas" userId="e79bf063-6348-4b44-8f45-581164b14c81" providerId="ADAL" clId="{CD226E28-381F-4CEC-B1D9-77C430D960F7}" dt="2023-03-10T02:05:28.907" v="4192" actId="14100"/>
          <ac:spMkLst>
            <pc:docMk/>
            <pc:sldMk cId="4160976142" sldId="295"/>
            <ac:spMk id="10" creationId="{68578AED-9BBB-0C05-E0B9-E7752EFA2B35}"/>
          </ac:spMkLst>
        </pc:spChg>
        <pc:spChg chg="add mod">
          <ac:chgData name="Francisco Valentin Ramirez Cuevas" userId="e79bf063-6348-4b44-8f45-581164b14c81" providerId="ADAL" clId="{CD226E28-381F-4CEC-B1D9-77C430D960F7}" dt="2023-03-10T02:05:27.349" v="4191" actId="571"/>
          <ac:spMkLst>
            <pc:docMk/>
            <pc:sldMk cId="4160976142" sldId="295"/>
            <ac:spMk id="11" creationId="{501F22D5-4D0B-5EF7-80D3-D34B69DAB27F}"/>
          </ac:spMkLst>
        </pc:spChg>
        <pc:spChg chg="add mod">
          <ac:chgData name="Francisco Valentin Ramirez Cuevas" userId="e79bf063-6348-4b44-8f45-581164b14c81" providerId="ADAL" clId="{CD226E28-381F-4CEC-B1D9-77C430D960F7}" dt="2023-03-10T02:05:32.817" v="4194" actId="1076"/>
          <ac:spMkLst>
            <pc:docMk/>
            <pc:sldMk cId="4160976142" sldId="295"/>
            <ac:spMk id="12" creationId="{1F8A9A3E-DFE0-94A4-F133-029F8FBBCF17}"/>
          </ac:spMkLst>
        </pc:spChg>
        <pc:spChg chg="add mod">
          <ac:chgData name="Francisco Valentin Ramirez Cuevas" userId="e79bf063-6348-4b44-8f45-581164b14c81" providerId="ADAL" clId="{CD226E28-381F-4CEC-B1D9-77C430D960F7}" dt="2023-03-10T02:08:29.429" v="4287" actId="14100"/>
          <ac:spMkLst>
            <pc:docMk/>
            <pc:sldMk cId="4160976142" sldId="295"/>
            <ac:spMk id="13" creationId="{B6B0C54F-D883-9377-8C60-4A0474C40607}"/>
          </ac:spMkLst>
        </pc:spChg>
        <pc:spChg chg="add mod">
          <ac:chgData name="Francisco Valentin Ramirez Cuevas" userId="e79bf063-6348-4b44-8f45-581164b14c81" providerId="ADAL" clId="{CD226E28-381F-4CEC-B1D9-77C430D960F7}" dt="2023-03-10T02:08:37.827" v="4289" actId="14100"/>
          <ac:spMkLst>
            <pc:docMk/>
            <pc:sldMk cId="4160976142" sldId="295"/>
            <ac:spMk id="14" creationId="{AA4D6C98-1FFD-448A-8443-47257D41359A}"/>
          </ac:spMkLst>
        </pc:spChg>
        <pc:spChg chg="add mod">
          <ac:chgData name="Francisco Valentin Ramirez Cuevas" userId="e79bf063-6348-4b44-8f45-581164b14c81" providerId="ADAL" clId="{CD226E28-381F-4CEC-B1D9-77C430D960F7}" dt="2023-03-10T02:08:46.824" v="4291" actId="14100"/>
          <ac:spMkLst>
            <pc:docMk/>
            <pc:sldMk cId="4160976142" sldId="295"/>
            <ac:spMk id="15" creationId="{FCC867A7-F3EE-18A9-25E8-18C75068D0E1}"/>
          </ac:spMkLst>
        </pc:spChg>
        <pc:grpChg chg="add del mod">
          <ac:chgData name="Francisco Valentin Ramirez Cuevas" userId="e79bf063-6348-4b44-8f45-581164b14c81" providerId="ADAL" clId="{CD226E28-381F-4CEC-B1D9-77C430D960F7}" dt="2023-03-10T02:04:44.634" v="4183" actId="165"/>
          <ac:grpSpMkLst>
            <pc:docMk/>
            <pc:sldMk cId="4160976142" sldId="295"/>
            <ac:grpSpMk id="6" creationId="{69486054-47EB-9808-1126-A708F2A2AD3E}"/>
          </ac:grpSpMkLst>
        </pc:grpChg>
        <pc:picChg chg="add mod ord">
          <ac:chgData name="Francisco Valentin Ramirez Cuevas" userId="e79bf063-6348-4b44-8f45-581164b14c81" providerId="ADAL" clId="{CD226E28-381F-4CEC-B1D9-77C430D960F7}" dt="2023-03-10T02:04:36.173" v="4182" actId="1076"/>
          <ac:picMkLst>
            <pc:docMk/>
            <pc:sldMk cId="4160976142" sldId="295"/>
            <ac:picMk id="5" creationId="{8DE6BCD0-AB5C-CB64-9BC2-4520B19BCC3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20T00:44:39.181" v="4307" actId="14100"/>
        <pc:sldMkLst>
          <pc:docMk/>
          <pc:sldMk cId="623165577" sldId="298"/>
        </pc:sldMkLst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2" creationId="{D92D1557-4FA3-0DD0-133A-905F4BEF1E19}"/>
          </ac:spMkLst>
        </pc:spChg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3" creationId="{4F459A29-EB46-7328-E2F1-F91AE6CA8D49}"/>
          </ac:spMkLst>
        </pc:spChg>
        <pc:spChg chg="add mod">
          <ac:chgData name="Francisco Valentin Ramirez Cuevas" userId="e79bf063-6348-4b44-8f45-581164b14c81" providerId="ADAL" clId="{CD226E28-381F-4CEC-B1D9-77C430D960F7}" dt="2023-03-20T00:44:17.721" v="4300"/>
          <ac:spMkLst>
            <pc:docMk/>
            <pc:sldMk cId="623165577" sldId="298"/>
            <ac:spMk id="7" creationId="{BD7AFF73-CDA3-B908-5492-06942AD3168B}"/>
          </ac:spMkLst>
        </pc:spChg>
        <pc:picChg chg="add del">
          <ac:chgData name="Francisco Valentin Ramirez Cuevas" userId="e79bf063-6348-4b44-8f45-581164b14c81" providerId="ADAL" clId="{CD226E28-381F-4CEC-B1D9-77C430D960F7}" dt="2023-03-20T00:44:11.852" v="4298" actId="21"/>
          <ac:picMkLst>
            <pc:docMk/>
            <pc:sldMk cId="623165577" sldId="298"/>
            <ac:picMk id="5" creationId="{65557435-E4F4-C2CC-68A6-C9D82601E6A8}"/>
          </ac:picMkLst>
        </pc:picChg>
        <pc:picChg chg="add mod ord">
          <ac:chgData name="Francisco Valentin Ramirez Cuevas" userId="e79bf063-6348-4b44-8f45-581164b14c81" providerId="ADAL" clId="{CD226E28-381F-4CEC-B1D9-77C430D960F7}" dt="2023-03-20T00:44:39.181" v="4307" actId="14100"/>
          <ac:picMkLst>
            <pc:docMk/>
            <pc:sldMk cId="623165577" sldId="298"/>
            <ac:picMk id="6" creationId="{4612D99B-6B04-2A53-D742-B539C396428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17:14:36.903" v="4364" actId="14100"/>
        <pc:sldMkLst>
          <pc:docMk/>
          <pc:sldMk cId="517933537" sldId="300"/>
        </pc:sldMkLst>
        <pc:spChg chg="add del mod">
          <ac:chgData name="Francisco Valentin Ramirez Cuevas" userId="e79bf063-6348-4b44-8f45-581164b14c81" providerId="ADAL" clId="{CD226E28-381F-4CEC-B1D9-77C430D960F7}" dt="2023-04-05T17:08:19.769" v="4332" actId="478"/>
          <ac:spMkLst>
            <pc:docMk/>
            <pc:sldMk cId="517933537" sldId="300"/>
            <ac:spMk id="4" creationId="{9F635FDD-66C8-990C-67B7-83E550A6C19D}"/>
          </ac:spMkLst>
        </pc:spChg>
        <pc:spChg chg="del">
          <ac:chgData name="Francisco Valentin Ramirez Cuevas" userId="e79bf063-6348-4b44-8f45-581164b14c81" providerId="ADAL" clId="{CD226E28-381F-4CEC-B1D9-77C430D960F7}" dt="2023-04-05T14:32:53.092" v="4309" actId="478"/>
          <ac:spMkLst>
            <pc:docMk/>
            <pc:sldMk cId="517933537" sldId="300"/>
            <ac:spMk id="7" creationId="{BD7AFF73-CDA3-B908-5492-06942AD3168B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8" creationId="{74609007-0E20-4E5F-69B4-5B09ED58C48E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9" creationId="{885EE5AC-CB21-B546-22E4-1A65640318F2}"/>
          </ac:spMkLst>
        </pc:spChg>
        <pc:grpChg chg="add mod ord">
          <ac:chgData name="Francisco Valentin Ramirez Cuevas" userId="e79bf063-6348-4b44-8f45-581164b14c81" providerId="ADAL" clId="{CD226E28-381F-4CEC-B1D9-77C430D960F7}" dt="2023-04-05T17:14:36.903" v="4364" actId="14100"/>
          <ac:grpSpMkLst>
            <pc:docMk/>
            <pc:sldMk cId="517933537" sldId="300"/>
            <ac:grpSpMk id="5" creationId="{575D8709-E66B-631E-6CD6-4395C143584C}"/>
          </ac:grpSpMkLst>
        </pc:grpChg>
        <pc:picChg chg="add mod ord">
          <ac:chgData name="Francisco Valentin Ramirez Cuevas" userId="e79bf063-6348-4b44-8f45-581164b14c81" providerId="ADAL" clId="{CD226E28-381F-4CEC-B1D9-77C430D960F7}" dt="2023-04-05T17:08:42.125" v="4338" actId="1076"/>
          <ac:picMkLst>
            <pc:docMk/>
            <pc:sldMk cId="517933537" sldId="300"/>
            <ac:picMk id="3" creationId="{BBCB4914-77A2-280F-53B2-CBB4CBE51126}"/>
          </ac:picMkLst>
        </pc:picChg>
        <pc:picChg chg="del">
          <ac:chgData name="Francisco Valentin Ramirez Cuevas" userId="e79bf063-6348-4b44-8f45-581164b14c81" providerId="ADAL" clId="{CD226E28-381F-4CEC-B1D9-77C430D960F7}" dt="2023-04-05T14:32:53.092" v="4309" actId="478"/>
          <ac:picMkLst>
            <pc:docMk/>
            <pc:sldMk cId="517933537" sldId="300"/>
            <ac:picMk id="6" creationId="{4612D99B-6B04-2A53-D742-B539C396428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17:17:14.554" v="4367" actId="14100"/>
        <pc:sldMkLst>
          <pc:docMk/>
          <pc:sldMk cId="3447936349" sldId="301"/>
        </pc:sldMkLst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2" creationId="{0A898A23-1091-EB75-DED7-5ED8675BBE83}"/>
          </ac:spMkLst>
        </pc:spChg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3" creationId="{4591C242-1730-C920-C962-FE0B7ED00647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11:58.045" v="4352" actId="478"/>
          <ac:spMkLst>
            <pc:docMk/>
            <pc:sldMk cId="3447936349" sldId="301"/>
            <ac:spMk id="8" creationId="{F841A175-562C-2A25-212D-014A347A0171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08:55.977" v="4340" actId="478"/>
          <ac:spMkLst>
            <pc:docMk/>
            <pc:sldMk cId="3447936349" sldId="301"/>
            <ac:spMk id="9" creationId="{3245C6EE-4832-A01B-8035-575FE4B602B4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4" creationId="{A036BBC4-DF75-1771-D28D-326ED4C9B890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5" creationId="{8AF2EEB2-177D-8A86-A679-A984F09688D6}"/>
          </ac:spMkLst>
        </pc:spChg>
        <pc:grpChg chg="add del mod">
          <ac:chgData name="Francisco Valentin Ramirez Cuevas" userId="e79bf063-6348-4b44-8f45-581164b14c81" providerId="ADAL" clId="{CD226E28-381F-4CEC-B1D9-77C430D960F7}" dt="2023-04-05T17:08:55.977" v="4340" actId="478"/>
          <ac:grpSpMkLst>
            <pc:docMk/>
            <pc:sldMk cId="3447936349" sldId="301"/>
            <ac:grpSpMk id="7" creationId="{C8B32947-29F2-CBAC-97F3-C37B6FF86EC0}"/>
          </ac:grpSpMkLst>
        </pc:grpChg>
        <pc:grpChg chg="add mod ord">
          <ac:chgData name="Francisco Valentin Ramirez Cuevas" userId="e79bf063-6348-4b44-8f45-581164b14c81" providerId="ADAL" clId="{CD226E28-381F-4CEC-B1D9-77C430D960F7}" dt="2023-04-05T17:17:14.554" v="4367" actId="14100"/>
          <ac:grpSpMkLst>
            <pc:docMk/>
            <pc:sldMk cId="3447936349" sldId="301"/>
            <ac:grpSpMk id="13" creationId="{231CE938-B48B-C522-6CA8-A03038B0CD2C}"/>
          </ac:grpSpMkLst>
        </pc:grpChg>
        <pc:picChg chg="add del">
          <ac:chgData name="Francisco Valentin Ramirez Cuevas" userId="e79bf063-6348-4b44-8f45-581164b14c81" providerId="ADAL" clId="{CD226E28-381F-4CEC-B1D9-77C430D960F7}" dt="2023-04-05T16:44:58.415" v="4316" actId="21"/>
          <ac:picMkLst>
            <pc:docMk/>
            <pc:sldMk cId="3447936349" sldId="301"/>
            <ac:picMk id="5" creationId="{6D0B1FD6-90ED-05E3-98D5-C8D4515A0160}"/>
          </ac:picMkLst>
        </pc:picChg>
        <pc:picChg chg="add del mod ord">
          <ac:chgData name="Francisco Valentin Ramirez Cuevas" userId="e79bf063-6348-4b44-8f45-581164b14c81" providerId="ADAL" clId="{CD226E28-381F-4CEC-B1D9-77C430D960F7}" dt="2023-04-05T17:11:26.837" v="4345" actId="478"/>
          <ac:picMkLst>
            <pc:docMk/>
            <pc:sldMk cId="3447936349" sldId="301"/>
            <ac:picMk id="6" creationId="{496C24A2-FCF4-6D46-1DB3-2FFEC16167FF}"/>
          </ac:picMkLst>
        </pc:picChg>
        <pc:picChg chg="add del">
          <ac:chgData name="Francisco Valentin Ramirez Cuevas" userId="e79bf063-6348-4b44-8f45-581164b14c81" providerId="ADAL" clId="{CD226E28-381F-4CEC-B1D9-77C430D960F7}" dt="2023-04-05T17:11:31.458" v="4347" actId="21"/>
          <ac:picMkLst>
            <pc:docMk/>
            <pc:sldMk cId="3447936349" sldId="301"/>
            <ac:picMk id="11" creationId="{7D08F82A-C1B7-76D9-69EB-C9BF7F213EF8}"/>
          </ac:picMkLst>
        </pc:picChg>
        <pc:picChg chg="add mod">
          <ac:chgData name="Francisco Valentin Ramirez Cuevas" userId="e79bf063-6348-4b44-8f45-581164b14c81" providerId="ADAL" clId="{CD226E28-381F-4CEC-B1D9-77C430D960F7}" dt="2023-04-05T17:13:22.064" v="4358" actId="14100"/>
          <ac:picMkLst>
            <pc:docMk/>
            <pc:sldMk cId="3447936349" sldId="301"/>
            <ac:picMk id="12" creationId="{5EB4EA43-4A71-0025-8436-220DBE1275BD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4-05T21:18:25.727" v="4430" actId="14100"/>
        <pc:sldMkLst>
          <pc:docMk/>
          <pc:sldMk cId="1669949604" sldId="302"/>
        </pc:sldMkLst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2" creationId="{76659281-DACA-049D-9362-8581913F9608}"/>
          </ac:spMkLst>
        </pc:spChg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3" creationId="{9EC7B2EA-ABEB-1FCC-FDF6-5F7BEC34F32E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9" creationId="{1F8F613B-0984-54CF-D094-E3FEAFBA7598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10" creationId="{972F715D-58BA-801B-7106-1DEB627BC965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2" creationId="{86580958-9F6C-15DC-772E-C78E0ED79297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3" creationId="{9B5D9AD0-D789-A33E-9817-43C286162254}"/>
          </ac:spMkLst>
        </pc:spChg>
        <pc:grpChg chg="add mod ord">
          <ac:chgData name="Francisco Valentin Ramirez Cuevas" userId="e79bf063-6348-4b44-8f45-581164b14c81" providerId="ADAL" clId="{CD226E28-381F-4CEC-B1D9-77C430D960F7}" dt="2023-04-05T21:18:25.727" v="4430" actId="14100"/>
          <ac:grpSpMkLst>
            <pc:docMk/>
            <pc:sldMk cId="1669949604" sldId="302"/>
            <ac:grpSpMk id="8" creationId="{AC03BF78-A800-3FC6-993A-355A7E5CEA04}"/>
          </ac:grpSpMkLst>
        </pc:grpChg>
        <pc:grpChg chg="add mod">
          <ac:chgData name="Francisco Valentin Ramirez Cuevas" userId="e79bf063-6348-4b44-8f45-581164b14c81" providerId="ADAL" clId="{CD226E28-381F-4CEC-B1D9-77C430D960F7}" dt="2023-04-05T21:17:28.240" v="4416" actId="1076"/>
          <ac:grpSpMkLst>
            <pc:docMk/>
            <pc:sldMk cId="1669949604" sldId="302"/>
            <ac:grpSpMk id="11" creationId="{4F6E1DAB-0E69-8B25-E8E8-1FB89AA92F3B}"/>
          </ac:grpSpMkLst>
        </pc:grpChg>
        <pc:picChg chg="add del">
          <ac:chgData name="Francisco Valentin Ramirez Cuevas" userId="e79bf063-6348-4b44-8f45-581164b14c81" providerId="ADAL" clId="{CD226E28-381F-4CEC-B1D9-77C430D960F7}" dt="2023-04-05T21:01:43.595" v="4371" actId="21"/>
          <ac:picMkLst>
            <pc:docMk/>
            <pc:sldMk cId="1669949604" sldId="302"/>
            <ac:picMk id="5" creationId="{8B5DDDAA-67FF-E2E7-71F5-D72AD3D33BA7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6" creationId="{47906C1A-830E-FEA6-8186-3F72AAB9309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7" creationId="{EEB8A74E-204E-4783-7207-6F946754FA5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15:57.828" v="4460" actId="14100"/>
        <pc:sldMkLst>
          <pc:docMk/>
          <pc:sldMk cId="3520982420" sldId="303"/>
        </pc:sldMkLst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2" creationId="{FB72B0D1-4A5F-3488-5B74-49D68BAF4531}"/>
          </ac:spMkLst>
        </pc:spChg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3" creationId="{7A74B8BB-A56B-F130-3031-E921C133898F}"/>
          </ac:spMkLst>
        </pc:spChg>
        <pc:spChg chg="add mod">
          <ac:chgData name="Francisco Valentin Ramirez Cuevas" userId="e79bf063-6348-4b44-8f45-581164b14c81" providerId="ADAL" clId="{CD226E28-381F-4CEC-B1D9-77C430D960F7}" dt="2023-04-05T22:15:57.828" v="4460" actId="14100"/>
          <ac:spMkLst>
            <pc:docMk/>
            <pc:sldMk cId="3520982420" sldId="303"/>
            <ac:spMk id="7" creationId="{74C216E4-EB95-D849-CE40-B2D559BE2D8D}"/>
          </ac:spMkLst>
        </pc:spChg>
        <pc:picChg chg="add del">
          <ac:chgData name="Francisco Valentin Ramirez Cuevas" userId="e79bf063-6348-4b44-8f45-581164b14c81" providerId="ADAL" clId="{CD226E28-381F-4CEC-B1D9-77C430D960F7}" dt="2023-04-05T22:13:18.024" v="4444" actId="21"/>
          <ac:picMkLst>
            <pc:docMk/>
            <pc:sldMk cId="3520982420" sldId="303"/>
            <ac:picMk id="5" creationId="{71D88D6A-67A2-3F19-5852-C8C6A23C13E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15:29.585" v="4454" actId="2085"/>
          <ac:picMkLst>
            <pc:docMk/>
            <pc:sldMk cId="3520982420" sldId="303"/>
            <ac:picMk id="6" creationId="{5F23DAB0-E155-D0B2-0829-A390C4B92D5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6:39.923" v="4577" actId="14100"/>
        <pc:sldMkLst>
          <pc:docMk/>
          <pc:sldMk cId="2003972816" sldId="304"/>
        </pc:sldMkLst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2" creationId="{79505397-9F87-EEAE-6664-322ECA56D6B2}"/>
          </ac:spMkLst>
        </pc:spChg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3" creationId="{91F3D9DD-A239-66A1-D554-AB3D4DC89BC8}"/>
          </ac:spMkLst>
        </pc:spChg>
        <pc:picChg chg="add del mod">
          <ac:chgData name="Francisco Valentin Ramirez Cuevas" userId="e79bf063-6348-4b44-8f45-581164b14c81" providerId="ADAL" clId="{CD226E28-381F-4CEC-B1D9-77C430D960F7}" dt="2023-04-05T23:16:22.836" v="4567" actId="478"/>
          <ac:picMkLst>
            <pc:docMk/>
            <pc:sldMk cId="2003972816" sldId="304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6:24.726" v="4569" actId="21"/>
          <ac:picMkLst>
            <pc:docMk/>
            <pc:sldMk cId="2003972816" sldId="304"/>
            <ac:picMk id="6" creationId="{3574565C-ADF4-85FD-B255-12DDC92CE90A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9.923" v="4577" actId="14100"/>
          <ac:picMkLst>
            <pc:docMk/>
            <pc:sldMk cId="2003972816" sldId="304"/>
            <ac:picMk id="7" creationId="{752ECC9F-3DAF-CD72-1364-AAE5CDCC70F1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7.774" v="4576" actId="571"/>
          <ac:picMkLst>
            <pc:docMk/>
            <pc:sldMk cId="2003972816" sldId="304"/>
            <ac:picMk id="8" creationId="{B996EF08-FEFC-F603-72F7-E19A23F2215D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23:17:16.228" v="4583" actId="14100"/>
        <pc:sldMkLst>
          <pc:docMk/>
          <pc:sldMk cId="1135357565" sldId="305"/>
        </pc:sldMkLst>
        <pc:picChg chg="add del mod">
          <ac:chgData name="Francisco Valentin Ramirez Cuevas" userId="e79bf063-6348-4b44-8f45-581164b14c81" providerId="ADAL" clId="{CD226E28-381F-4CEC-B1D9-77C430D960F7}" dt="2023-04-05T23:17:09.651" v="4578" actId="478"/>
          <ac:picMkLst>
            <pc:docMk/>
            <pc:sldMk cId="1135357565" sldId="305"/>
            <ac:picMk id="2" creationId="{13AF8405-EE0C-3CF9-CD1C-40F6BEBD8E4A}"/>
          </ac:picMkLst>
        </pc:picChg>
        <pc:picChg chg="del">
          <ac:chgData name="Francisco Valentin Ramirez Cuevas" userId="e79bf063-6348-4b44-8f45-581164b14c81" providerId="ADAL" clId="{CD226E28-381F-4CEC-B1D9-77C430D960F7}" dt="2023-04-05T22:38:02.585" v="4465" actId="478"/>
          <ac:picMkLst>
            <pc:docMk/>
            <pc:sldMk cId="1135357565" sldId="305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7:11.497" v="4580" actId="21"/>
          <ac:picMkLst>
            <pc:docMk/>
            <pc:sldMk cId="1135357565" sldId="305"/>
            <ac:picMk id="5" creationId="{34E25F6A-099A-58BE-3610-3E419FD5D8E4}"/>
          </ac:picMkLst>
        </pc:picChg>
        <pc:picChg chg="add mod">
          <ac:chgData name="Francisco Valentin Ramirez Cuevas" userId="e79bf063-6348-4b44-8f45-581164b14c81" providerId="ADAL" clId="{CD226E28-381F-4CEC-B1D9-77C430D960F7}" dt="2023-04-05T23:17:16.228" v="4583" actId="14100"/>
          <ac:picMkLst>
            <pc:docMk/>
            <pc:sldMk cId="1135357565" sldId="305"/>
            <ac:picMk id="6" creationId="{C0F0D4FD-2ADA-FDC3-0B5A-0988F3F7BD5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7:49.444" v="4588" actId="14100"/>
        <pc:sldMkLst>
          <pc:docMk/>
          <pc:sldMk cId="4216537705" sldId="306"/>
        </pc:sldMkLst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2" creationId="{CC176EBD-B9DF-7D3A-3E25-1FC7306B4556}"/>
          </ac:spMkLst>
        </pc:spChg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3" creationId="{35D67332-5AFF-FBA1-72C3-C6ACD4258B00}"/>
          </ac:spMkLst>
        </pc:spChg>
        <pc:picChg chg="add del mod">
          <ac:chgData name="Francisco Valentin Ramirez Cuevas" userId="e79bf063-6348-4b44-8f45-581164b14c81" providerId="ADAL" clId="{CD226E28-381F-4CEC-B1D9-77C430D960F7}" dt="2023-04-05T23:17:45.181" v="4584" actId="478"/>
          <ac:picMkLst>
            <pc:docMk/>
            <pc:sldMk cId="4216537705" sldId="306"/>
            <ac:picMk id="4" creationId="{472C9A8C-5190-6CEF-E921-84FA08C482D4}"/>
          </ac:picMkLst>
        </pc:picChg>
        <pc:picChg chg="add del">
          <ac:chgData name="Francisco Valentin Ramirez Cuevas" userId="e79bf063-6348-4b44-8f45-581164b14c81" providerId="ADAL" clId="{CD226E28-381F-4CEC-B1D9-77C430D960F7}" dt="2023-04-05T23:17:46.604" v="4586" actId="21"/>
          <ac:picMkLst>
            <pc:docMk/>
            <pc:sldMk cId="4216537705" sldId="306"/>
            <ac:picMk id="6" creationId="{CBA60F95-5D93-11FB-0092-21C9920A766A}"/>
          </ac:picMkLst>
        </pc:picChg>
        <pc:picChg chg="add mod">
          <ac:chgData name="Francisco Valentin Ramirez Cuevas" userId="e79bf063-6348-4b44-8f45-581164b14c81" providerId="ADAL" clId="{CD226E28-381F-4CEC-B1D9-77C430D960F7}" dt="2023-04-05T23:17:49.444" v="4588" actId="14100"/>
          <ac:picMkLst>
            <pc:docMk/>
            <pc:sldMk cId="4216537705" sldId="306"/>
            <ac:picMk id="7" creationId="{92783D0B-7EBC-7FB4-F5D3-7394CCAFA6F2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49:45.712" v="4535" actId="1038"/>
        <pc:sldMkLst>
          <pc:docMk/>
          <pc:sldMk cId="1187834973" sldId="307"/>
        </pc:sldMkLst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2" creationId="{F229C17F-EA5A-0734-5F01-55F298ED7696}"/>
          </ac:spMkLst>
        </pc:spChg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3" creationId="{DD03FF1D-C6EF-991B-047C-80662C3AEE71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9" creationId="{C4A69162-7C38-6587-107E-89BD1C61ADC0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10" creationId="{E097E38D-E036-A714-AA50-8618601A9110}"/>
          </ac:spMkLst>
        </pc:spChg>
        <pc:grpChg chg="add mod ord">
          <ac:chgData name="Francisco Valentin Ramirez Cuevas" userId="e79bf063-6348-4b44-8f45-581164b14c81" providerId="ADAL" clId="{CD226E28-381F-4CEC-B1D9-77C430D960F7}" dt="2023-04-05T22:49:31.966" v="4503" actId="1076"/>
          <ac:grpSpMkLst>
            <pc:docMk/>
            <pc:sldMk cId="1187834973" sldId="307"/>
            <ac:grpSpMk id="8" creationId="{5EDED381-9F3E-1285-13C4-880EFC68EA3E}"/>
          </ac:grpSpMkLst>
        </pc:grpChg>
        <pc:picChg chg="add del">
          <ac:chgData name="Francisco Valentin Ramirez Cuevas" userId="e79bf063-6348-4b44-8f45-581164b14c81" providerId="ADAL" clId="{CD226E28-381F-4CEC-B1D9-77C430D960F7}" dt="2023-04-05T22:47:31.772" v="4475" actId="21"/>
          <ac:picMkLst>
            <pc:docMk/>
            <pc:sldMk cId="1187834973" sldId="307"/>
            <ac:picMk id="5" creationId="{27D9F43D-601D-925B-196A-BD7A61204181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3.233" v="4521" actId="1037"/>
          <ac:picMkLst>
            <pc:docMk/>
            <pc:sldMk cId="1187834973" sldId="307"/>
            <ac:picMk id="6" creationId="{5961E149-1FCA-4A53-AC6E-8D9A8C8BAB7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5.712" v="4535" actId="1038"/>
          <ac:picMkLst>
            <pc:docMk/>
            <pc:sldMk cId="1187834973" sldId="307"/>
            <ac:picMk id="7" creationId="{05547466-2414-C903-9CE3-4E13D9BB15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58:55.698" v="4566" actId="14100"/>
        <pc:sldMkLst>
          <pc:docMk/>
          <pc:sldMk cId="3047387224" sldId="308"/>
        </pc:sldMkLst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2" creationId="{2372DF8E-2A61-1894-0C98-38EAC8CBC11D}"/>
          </ac:spMkLst>
        </pc:spChg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3" creationId="{3E7057AB-AC95-6AE8-A46A-38E8C766D56D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9" creationId="{AE46EF95-020A-1C1B-DB1F-A9925DDF0EA5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10" creationId="{001FD6C1-0625-F849-5788-B4409F027043}"/>
          </ac:spMkLst>
        </pc:spChg>
        <pc:grpChg chg="add mod ord">
          <ac:chgData name="Francisco Valentin Ramirez Cuevas" userId="e79bf063-6348-4b44-8f45-581164b14c81" providerId="ADAL" clId="{CD226E28-381F-4CEC-B1D9-77C430D960F7}" dt="2023-04-05T22:58:55.698" v="4566" actId="14100"/>
          <ac:grpSpMkLst>
            <pc:docMk/>
            <pc:sldMk cId="3047387224" sldId="308"/>
            <ac:grpSpMk id="8" creationId="{98F1F5B8-8522-A0ED-7536-E027E695D8D1}"/>
          </ac:grpSpMkLst>
        </pc:grpChg>
        <pc:picChg chg="add del">
          <ac:chgData name="Francisco Valentin Ramirez Cuevas" userId="e79bf063-6348-4b44-8f45-581164b14c81" providerId="ADAL" clId="{CD226E28-381F-4CEC-B1D9-77C430D960F7}" dt="2023-04-05T22:53:04.074" v="4539" actId="21"/>
          <ac:picMkLst>
            <pc:docMk/>
            <pc:sldMk cId="3047387224" sldId="308"/>
            <ac:picMk id="5" creationId="{C5B86F3A-AB4E-FEAD-FEFE-F6CA82CD480F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26.811" v="4558" actId="732"/>
          <ac:picMkLst>
            <pc:docMk/>
            <pc:sldMk cId="3047387224" sldId="308"/>
            <ac:picMk id="6" creationId="{B18360EC-ED5E-16C6-144E-4CD187DC4F2E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33.381" v="4559" actId="732"/>
          <ac:picMkLst>
            <pc:docMk/>
            <pc:sldMk cId="3047387224" sldId="308"/>
            <ac:picMk id="7" creationId="{3AABB973-26B4-4CB4-2ACC-5411ABBBDCA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11T01:24:03.892" v="4622" actId="14100"/>
        <pc:sldMkLst>
          <pc:docMk/>
          <pc:sldMk cId="789209837" sldId="312"/>
        </pc:sldMkLst>
        <pc:spChg chg="del">
          <ac:chgData name="Francisco Valentin Ramirez Cuevas" userId="e79bf063-6348-4b44-8f45-581164b14c81" providerId="ADAL" clId="{CD226E28-381F-4CEC-B1D9-77C430D960F7}" dt="2023-04-11T01:16:08.799" v="4590" actId="478"/>
          <ac:spMkLst>
            <pc:docMk/>
            <pc:sldMk cId="789209837" sldId="312"/>
            <ac:spMk id="2" creationId="{DB98079C-10FB-7D66-8AB5-68A8A3F631C1}"/>
          </ac:spMkLst>
        </pc:spChg>
        <pc:spChg chg="del">
          <ac:chgData name="Francisco Valentin Ramirez Cuevas" userId="e79bf063-6348-4b44-8f45-581164b14c81" providerId="ADAL" clId="{CD226E28-381F-4CEC-B1D9-77C430D960F7}" dt="2023-04-11T01:16:08.799" v="4590" actId="478"/>
          <ac:spMkLst>
            <pc:docMk/>
            <pc:sldMk cId="789209837" sldId="312"/>
            <ac:spMk id="3" creationId="{A0412455-891A-92EF-85D3-B282504438BA}"/>
          </ac:spMkLst>
        </pc:spChg>
        <pc:spChg chg="mod">
          <ac:chgData name="Francisco Valentin Ramirez Cuevas" userId="e79bf063-6348-4b44-8f45-581164b14c81" providerId="ADAL" clId="{CD226E28-381F-4CEC-B1D9-77C430D960F7}" dt="2023-04-11T01:23:10.508" v="4600"/>
          <ac:spMkLst>
            <pc:docMk/>
            <pc:sldMk cId="789209837" sldId="312"/>
            <ac:spMk id="5" creationId="{A0E45D98-0823-98AE-A8EA-8CD52BBA7D47}"/>
          </ac:spMkLst>
        </pc:spChg>
        <pc:spChg chg="mod">
          <ac:chgData name="Francisco Valentin Ramirez Cuevas" userId="e79bf063-6348-4b44-8f45-581164b14c81" providerId="ADAL" clId="{CD226E28-381F-4CEC-B1D9-77C430D960F7}" dt="2023-04-11T01:23:10.508" v="4600"/>
          <ac:spMkLst>
            <pc:docMk/>
            <pc:sldMk cId="789209837" sldId="312"/>
            <ac:spMk id="6" creationId="{4B896DD4-EB57-5C87-3D73-0A8813F5A355}"/>
          </ac:spMkLst>
        </pc:spChg>
        <pc:grpChg chg="add mod ord">
          <ac:chgData name="Francisco Valentin Ramirez Cuevas" userId="e79bf063-6348-4b44-8f45-581164b14c81" providerId="ADAL" clId="{CD226E28-381F-4CEC-B1D9-77C430D960F7}" dt="2023-04-11T01:24:03.892" v="4622" actId="14100"/>
          <ac:grpSpMkLst>
            <pc:docMk/>
            <pc:sldMk cId="789209837" sldId="312"/>
            <ac:grpSpMk id="4" creationId="{7A8690BD-8096-2026-56C5-AE1763D4C793}"/>
          </ac:grpSpMkLst>
        </pc:grpChg>
        <pc:grpChg chg="add mod">
          <ac:chgData name="Francisco Valentin Ramirez Cuevas" userId="e79bf063-6348-4b44-8f45-581164b14c81" providerId="ADAL" clId="{CD226E28-381F-4CEC-B1D9-77C430D960F7}" dt="2023-04-11T01:23:40.517" v="4618" actId="14100"/>
          <ac:grpSpMkLst>
            <pc:docMk/>
            <pc:sldMk cId="789209837" sldId="312"/>
            <ac:grpSpMk id="7" creationId="{213B6233-0DF3-16BE-61C7-6136D734D641}"/>
          </ac:grpSpMkLst>
        </pc:grpChg>
        <pc:picChg chg="add mod">
          <ac:chgData name="Francisco Valentin Ramirez Cuevas" userId="e79bf063-6348-4b44-8f45-581164b14c81" providerId="ADAL" clId="{CD226E28-381F-4CEC-B1D9-77C430D960F7}" dt="2023-04-11T01:23:40.517" v="4618" actId="14100"/>
          <ac:picMkLst>
            <pc:docMk/>
            <pc:sldMk cId="789209837" sldId="312"/>
            <ac:picMk id="1026" creationId="{9279533E-FD60-58AB-4DD3-5CAA1F1D063A}"/>
          </ac:picMkLst>
        </pc:picChg>
        <pc:picChg chg="add mod">
          <ac:chgData name="Francisco Valentin Ramirez Cuevas" userId="e79bf063-6348-4b44-8f45-581164b14c81" providerId="ADAL" clId="{CD226E28-381F-4CEC-B1D9-77C430D960F7}" dt="2023-04-11T01:23:53.173" v="4620"/>
          <ac:picMkLst>
            <pc:docMk/>
            <pc:sldMk cId="789209837" sldId="312"/>
            <ac:picMk id="1028" creationId="{51D26818-3442-D0AA-C944-B2A2386F647E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1T07:55:27.320" v="5299"/>
        <pc:sldMkLst>
          <pc:docMk/>
          <pc:sldMk cId="888955500" sldId="313"/>
        </pc:sldMkLst>
        <pc:spChg chg="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5" creationId="{A0E45D98-0823-98AE-A8EA-8CD52BBA7D47}"/>
          </ac:spMkLst>
        </pc:spChg>
        <pc:spChg chg="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6" creationId="{4B896DD4-EB57-5C87-3D73-0A8813F5A355}"/>
          </ac:spMkLst>
        </pc:spChg>
        <pc:spChg chg="add 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9" creationId="{650CC0E2-C452-DE8F-2A43-92C8EE8A5172}"/>
          </ac:spMkLst>
        </pc:spChg>
        <pc:spChg chg="add 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10" creationId="{B0E049EC-6CF6-641E-37AF-884F127C6EF5}"/>
          </ac:spMkLst>
        </pc:spChg>
        <pc:spChg chg="add mod">
          <ac:chgData name="Francisco Valentin Ramirez Cuevas" userId="e79bf063-6348-4b44-8f45-581164b14c81" providerId="ADAL" clId="{CD226E28-381F-4CEC-B1D9-77C430D960F7}" dt="2023-04-11T02:27:17.899" v="4670" actId="14100"/>
          <ac:spMkLst>
            <pc:docMk/>
            <pc:sldMk cId="888955500" sldId="313"/>
            <ac:spMk id="11" creationId="{6A6FC716-AE76-52C7-A5BD-A1E127EDA114}"/>
          </ac:spMkLst>
        </pc:spChg>
        <pc:spChg chg="add mod">
          <ac:chgData name="Francisco Valentin Ramirez Cuevas" userId="e79bf063-6348-4b44-8f45-581164b14c81" providerId="ADAL" clId="{CD226E28-381F-4CEC-B1D9-77C430D960F7}" dt="2023-04-11T02:27:10.799" v="4668" actId="404"/>
          <ac:spMkLst>
            <pc:docMk/>
            <pc:sldMk cId="888955500" sldId="313"/>
            <ac:spMk id="12" creationId="{9CE8CA2C-999D-BDC1-6760-075849DAD880}"/>
          </ac:spMkLst>
        </pc:spChg>
        <pc:grpChg chg="add mod">
          <ac:chgData name="Francisco Valentin Ramirez Cuevas" userId="e79bf063-6348-4b44-8f45-581164b14c81" providerId="ADAL" clId="{CD226E28-381F-4CEC-B1D9-77C430D960F7}" dt="2023-04-11T02:23:09.271" v="4626" actId="1076"/>
          <ac:grpSpMkLst>
            <pc:docMk/>
            <pc:sldMk cId="888955500" sldId="313"/>
            <ac:grpSpMk id="2" creationId="{1E56005C-E326-6D19-F692-B8F328927835}"/>
          </ac:grpSpMkLst>
        </pc:grpChg>
        <pc:grpChg chg="mod">
          <ac:chgData name="Francisco Valentin Ramirez Cuevas" userId="e79bf063-6348-4b44-8f45-581164b14c81" providerId="ADAL" clId="{CD226E28-381F-4CEC-B1D9-77C430D960F7}" dt="2023-04-11T02:27:24.128" v="4671" actId="14100"/>
          <ac:grpSpMkLst>
            <pc:docMk/>
            <pc:sldMk cId="888955500" sldId="313"/>
            <ac:grpSpMk id="4" creationId="{7A8690BD-8096-2026-56C5-AE1763D4C793}"/>
          </ac:grpSpMkLst>
        </pc:grpChg>
        <pc:grpChg chg="del">
          <ac:chgData name="Francisco Valentin Ramirez Cuevas" userId="e79bf063-6348-4b44-8f45-581164b14c81" providerId="ADAL" clId="{CD226E28-381F-4CEC-B1D9-77C430D960F7}" dt="2023-04-11T02:22:59.691" v="4624" actId="478"/>
          <ac:grpSpMkLst>
            <pc:docMk/>
            <pc:sldMk cId="888955500" sldId="313"/>
            <ac:grpSpMk id="7" creationId="{213B6233-0DF3-16BE-61C7-6136D734D641}"/>
          </ac:grpSpMkLst>
        </pc:grpChg>
        <pc:picChg chg="mod">
          <ac:chgData name="Francisco Valentin Ramirez Cuevas" userId="e79bf063-6348-4b44-8f45-581164b14c81" providerId="ADAL" clId="{CD226E28-381F-4CEC-B1D9-77C430D960F7}" dt="2023-04-11T02:23:04.131" v="4625"/>
          <ac:picMkLst>
            <pc:docMk/>
            <pc:sldMk cId="888955500" sldId="313"/>
            <ac:picMk id="3" creationId="{B9BF3CAD-EF1A-6DFE-A93F-1071C8437517}"/>
          </ac:picMkLst>
        </pc:picChg>
        <pc:picChg chg="mod">
          <ac:chgData name="Francisco Valentin Ramirez Cuevas" userId="e79bf063-6348-4b44-8f45-581164b14c81" providerId="ADAL" clId="{CD226E28-381F-4CEC-B1D9-77C430D960F7}" dt="2023-04-11T02:23:04.131" v="4625"/>
          <ac:picMkLst>
            <pc:docMk/>
            <pc:sldMk cId="888955500" sldId="313"/>
            <ac:picMk id="8" creationId="{E588A7B8-A1BD-DFF9-072A-0C38003A66C9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1T02:43:26.079" v="4806" actId="1038"/>
        <pc:sldMkLst>
          <pc:docMk/>
          <pc:sldMk cId="2220817227" sldId="314"/>
        </pc:sldMkLst>
        <pc:spChg chg="del">
          <ac:chgData name="Francisco Valentin Ramirez Cuevas" userId="e79bf063-6348-4b44-8f45-581164b14c81" providerId="ADAL" clId="{CD226E28-381F-4CEC-B1D9-77C430D960F7}" dt="2023-04-11T02:37:36.166" v="4674" actId="478"/>
          <ac:spMkLst>
            <pc:docMk/>
            <pc:sldMk cId="2220817227" sldId="314"/>
            <ac:spMk id="9" creationId="{650CC0E2-C452-DE8F-2A43-92C8EE8A5172}"/>
          </ac:spMkLst>
        </pc:spChg>
        <pc:spChg chg="del">
          <ac:chgData name="Francisco Valentin Ramirez Cuevas" userId="e79bf063-6348-4b44-8f45-581164b14c81" providerId="ADAL" clId="{CD226E28-381F-4CEC-B1D9-77C430D960F7}" dt="2023-04-11T02:37:36.166" v="4674" actId="478"/>
          <ac:spMkLst>
            <pc:docMk/>
            <pc:sldMk cId="2220817227" sldId="314"/>
            <ac:spMk id="10" creationId="{B0E049EC-6CF6-641E-37AF-884F127C6EF5}"/>
          </ac:spMkLst>
        </pc:spChg>
        <pc:spChg chg="del">
          <ac:chgData name="Francisco Valentin Ramirez Cuevas" userId="e79bf063-6348-4b44-8f45-581164b14c81" providerId="ADAL" clId="{CD226E28-381F-4CEC-B1D9-77C430D960F7}" dt="2023-04-11T02:37:36.166" v="4674" actId="478"/>
          <ac:spMkLst>
            <pc:docMk/>
            <pc:sldMk cId="2220817227" sldId="314"/>
            <ac:spMk id="11" creationId="{6A6FC716-AE76-52C7-A5BD-A1E127EDA114}"/>
          </ac:spMkLst>
        </pc:spChg>
        <pc:spChg chg="del">
          <ac:chgData name="Francisco Valentin Ramirez Cuevas" userId="e79bf063-6348-4b44-8f45-581164b14c81" providerId="ADAL" clId="{CD226E28-381F-4CEC-B1D9-77C430D960F7}" dt="2023-04-11T02:37:36.166" v="4674" actId="478"/>
          <ac:spMkLst>
            <pc:docMk/>
            <pc:sldMk cId="2220817227" sldId="314"/>
            <ac:spMk id="12" creationId="{9CE8CA2C-999D-BDC1-6760-075849DAD880}"/>
          </ac:spMkLst>
        </pc:spChg>
        <pc:spChg chg="add mod">
          <ac:chgData name="Francisco Valentin Ramirez Cuevas" userId="e79bf063-6348-4b44-8f45-581164b14c81" providerId="ADAL" clId="{CD226E28-381F-4CEC-B1D9-77C430D960F7}" dt="2023-04-11T02:43:18.438" v="4790" actId="1037"/>
          <ac:spMkLst>
            <pc:docMk/>
            <pc:sldMk cId="2220817227" sldId="314"/>
            <ac:spMk id="18" creationId="{E15664D7-7112-40DA-E506-A200027FFE4B}"/>
          </ac:spMkLst>
        </pc:spChg>
        <pc:spChg chg="add mod">
          <ac:chgData name="Francisco Valentin Ramirez Cuevas" userId="e79bf063-6348-4b44-8f45-581164b14c81" providerId="ADAL" clId="{CD226E28-381F-4CEC-B1D9-77C430D960F7}" dt="2023-04-11T02:43:26.079" v="4806" actId="1038"/>
          <ac:spMkLst>
            <pc:docMk/>
            <pc:sldMk cId="2220817227" sldId="314"/>
            <ac:spMk id="19" creationId="{2747ECEE-56E0-C7DE-3622-CACC1F495B97}"/>
          </ac:spMkLst>
        </pc:spChg>
        <pc:grpChg chg="del">
          <ac:chgData name="Francisco Valentin Ramirez Cuevas" userId="e79bf063-6348-4b44-8f45-581164b14c81" providerId="ADAL" clId="{CD226E28-381F-4CEC-B1D9-77C430D960F7}" dt="2023-04-11T02:37:33.854" v="4673" actId="478"/>
          <ac:grpSpMkLst>
            <pc:docMk/>
            <pc:sldMk cId="2220817227" sldId="314"/>
            <ac:grpSpMk id="2" creationId="{1E56005C-E326-6D19-F692-B8F328927835}"/>
          </ac:grpSpMkLst>
        </pc:grpChg>
        <pc:grpChg chg="mod">
          <ac:chgData name="Francisco Valentin Ramirez Cuevas" userId="e79bf063-6348-4b44-8f45-581164b14c81" providerId="ADAL" clId="{CD226E28-381F-4CEC-B1D9-77C430D960F7}" dt="2023-04-11T02:43:09.852" v="4775" actId="14100"/>
          <ac:grpSpMkLst>
            <pc:docMk/>
            <pc:sldMk cId="2220817227" sldId="314"/>
            <ac:grpSpMk id="4" creationId="{7A8690BD-8096-2026-56C5-AE1763D4C793}"/>
          </ac:grpSpMkLst>
        </pc:grpChg>
        <pc:picChg chg="add del">
          <ac:chgData name="Francisco Valentin Ramirez Cuevas" userId="e79bf063-6348-4b44-8f45-581164b14c81" providerId="ADAL" clId="{CD226E28-381F-4CEC-B1D9-77C430D960F7}" dt="2023-04-11T02:37:40.505" v="4678" actId="21"/>
          <ac:picMkLst>
            <pc:docMk/>
            <pc:sldMk cId="2220817227" sldId="314"/>
            <ac:picMk id="13" creationId="{AD2E9740-3D25-6ECA-107F-4EB1964C3019}"/>
          </ac:picMkLst>
        </pc:picChg>
        <pc:picChg chg="add del mod">
          <ac:chgData name="Francisco Valentin Ramirez Cuevas" userId="e79bf063-6348-4b44-8f45-581164b14c81" providerId="ADAL" clId="{CD226E28-381F-4CEC-B1D9-77C430D960F7}" dt="2023-04-11T02:37:41.828" v="4680" actId="21"/>
          <ac:picMkLst>
            <pc:docMk/>
            <pc:sldMk cId="2220817227" sldId="314"/>
            <ac:picMk id="14" creationId="{0ABF7EF8-900D-1A2D-8CD9-BD6287C9FF29}"/>
          </ac:picMkLst>
        </pc:picChg>
        <pc:picChg chg="add mod">
          <ac:chgData name="Francisco Valentin Ramirez Cuevas" userId="e79bf063-6348-4b44-8f45-581164b14c81" providerId="ADAL" clId="{CD226E28-381F-4CEC-B1D9-77C430D960F7}" dt="2023-04-11T02:43:18.438" v="4790" actId="1037"/>
          <ac:picMkLst>
            <pc:docMk/>
            <pc:sldMk cId="2220817227" sldId="314"/>
            <ac:picMk id="15" creationId="{C493E81C-E9FA-1822-B84E-27E602C45D88}"/>
          </ac:picMkLst>
        </pc:picChg>
        <pc:picChg chg="add mod">
          <ac:chgData name="Francisco Valentin Ramirez Cuevas" userId="e79bf063-6348-4b44-8f45-581164b14c81" providerId="ADAL" clId="{CD226E28-381F-4CEC-B1D9-77C430D960F7}" dt="2023-04-11T02:37:49.915" v="4685" actId="571"/>
          <ac:picMkLst>
            <pc:docMk/>
            <pc:sldMk cId="2220817227" sldId="314"/>
            <ac:picMk id="16" creationId="{A27D851A-48D5-A486-3CC1-362E8BE39ECB}"/>
          </ac:picMkLst>
        </pc:picChg>
        <pc:picChg chg="add mod modCrop">
          <ac:chgData name="Francisco Valentin Ramirez Cuevas" userId="e79bf063-6348-4b44-8f45-581164b14c81" providerId="ADAL" clId="{CD226E28-381F-4CEC-B1D9-77C430D960F7}" dt="2023-04-11T02:43:26.079" v="4806" actId="1038"/>
          <ac:picMkLst>
            <pc:docMk/>
            <pc:sldMk cId="2220817227" sldId="314"/>
            <ac:picMk id="17" creationId="{51BED1CC-38A5-EE21-B1C6-D3A840E1CC52}"/>
          </ac:picMkLst>
        </pc:picChg>
        <pc:picChg chg="add del">
          <ac:chgData name="Francisco Valentin Ramirez Cuevas" userId="e79bf063-6348-4b44-8f45-581164b14c81" providerId="ADAL" clId="{CD226E28-381F-4CEC-B1D9-77C430D960F7}" dt="2023-04-11T02:38:31.408" v="4690" actId="21"/>
          <ac:picMkLst>
            <pc:docMk/>
            <pc:sldMk cId="2220817227" sldId="314"/>
            <ac:picMk id="2050" creationId="{8CAE99F1-78F9-6FA4-254A-41D9EB611719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3:22:22.280" v="4818" actId="14100"/>
        <pc:sldMkLst>
          <pc:docMk/>
          <pc:sldMk cId="468276489" sldId="315"/>
        </pc:sldMkLst>
        <pc:spChg chg="del">
          <ac:chgData name="Francisco Valentin Ramirez Cuevas" userId="e79bf063-6348-4b44-8f45-581164b14c81" providerId="ADAL" clId="{CD226E28-381F-4CEC-B1D9-77C430D960F7}" dt="2023-04-11T03:07:04.726" v="4808" actId="478"/>
          <ac:spMkLst>
            <pc:docMk/>
            <pc:sldMk cId="468276489" sldId="315"/>
            <ac:spMk id="18" creationId="{E15664D7-7112-40DA-E506-A200027FFE4B}"/>
          </ac:spMkLst>
        </pc:spChg>
        <pc:spChg chg="del">
          <ac:chgData name="Francisco Valentin Ramirez Cuevas" userId="e79bf063-6348-4b44-8f45-581164b14c81" providerId="ADAL" clId="{CD226E28-381F-4CEC-B1D9-77C430D960F7}" dt="2023-04-11T03:07:04.726" v="4808" actId="478"/>
          <ac:spMkLst>
            <pc:docMk/>
            <pc:sldMk cId="468276489" sldId="315"/>
            <ac:spMk id="19" creationId="{2747ECEE-56E0-C7DE-3622-CACC1F495B97}"/>
          </ac:spMkLst>
        </pc:spChg>
        <pc:grpChg chg="mod">
          <ac:chgData name="Francisco Valentin Ramirez Cuevas" userId="e79bf063-6348-4b44-8f45-581164b14c81" providerId="ADAL" clId="{CD226E28-381F-4CEC-B1D9-77C430D960F7}" dt="2023-04-11T03:22:22.280" v="4818" actId="14100"/>
          <ac:grpSpMkLst>
            <pc:docMk/>
            <pc:sldMk cId="468276489" sldId="315"/>
            <ac:grpSpMk id="4" creationId="{7A8690BD-8096-2026-56C5-AE1763D4C793}"/>
          </ac:grpSpMkLst>
        </pc:grpChg>
        <pc:picChg chg="add del">
          <ac:chgData name="Francisco Valentin Ramirez Cuevas" userId="e79bf063-6348-4b44-8f45-581164b14c81" providerId="ADAL" clId="{CD226E28-381F-4CEC-B1D9-77C430D960F7}" dt="2023-04-11T03:07:37.419" v="4810" actId="21"/>
          <ac:picMkLst>
            <pc:docMk/>
            <pc:sldMk cId="468276489" sldId="315"/>
            <ac:picMk id="3" creationId="{34CAD12E-27D4-9836-08C3-959904C029AA}"/>
          </ac:picMkLst>
        </pc:picChg>
        <pc:picChg chg="add mod modCrop">
          <ac:chgData name="Francisco Valentin Ramirez Cuevas" userId="e79bf063-6348-4b44-8f45-581164b14c81" providerId="ADAL" clId="{CD226E28-381F-4CEC-B1D9-77C430D960F7}" dt="2023-04-11T03:07:55.468" v="4813" actId="732"/>
          <ac:picMkLst>
            <pc:docMk/>
            <pc:sldMk cId="468276489" sldId="315"/>
            <ac:picMk id="7" creationId="{5AC6C540-98C0-E00E-75E4-411922B50D7A}"/>
          </ac:picMkLst>
        </pc:picChg>
        <pc:picChg chg="del">
          <ac:chgData name="Francisco Valentin Ramirez Cuevas" userId="e79bf063-6348-4b44-8f45-581164b14c81" providerId="ADAL" clId="{CD226E28-381F-4CEC-B1D9-77C430D960F7}" dt="2023-04-11T03:07:04.726" v="4808" actId="478"/>
          <ac:picMkLst>
            <pc:docMk/>
            <pc:sldMk cId="468276489" sldId="315"/>
            <ac:picMk id="15" creationId="{C493E81C-E9FA-1822-B84E-27E602C45D88}"/>
          </ac:picMkLst>
        </pc:picChg>
        <pc:picChg chg="del">
          <ac:chgData name="Francisco Valentin Ramirez Cuevas" userId="e79bf063-6348-4b44-8f45-581164b14c81" providerId="ADAL" clId="{CD226E28-381F-4CEC-B1D9-77C430D960F7}" dt="2023-04-11T03:07:04.726" v="4808" actId="478"/>
          <ac:picMkLst>
            <pc:docMk/>
            <pc:sldMk cId="468276489" sldId="315"/>
            <ac:picMk id="17" creationId="{51BED1CC-38A5-EE21-B1C6-D3A840E1CC52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3:33:34.546" v="4854" actId="1076"/>
        <pc:sldMkLst>
          <pc:docMk/>
          <pc:sldMk cId="40138612" sldId="316"/>
        </pc:sldMkLst>
        <pc:spChg chg="add mod">
          <ac:chgData name="Francisco Valentin Ramirez Cuevas" userId="e79bf063-6348-4b44-8f45-581164b14c81" providerId="ADAL" clId="{CD226E28-381F-4CEC-B1D9-77C430D960F7}" dt="2023-04-11T03:33:08.036" v="4841" actId="1038"/>
          <ac:spMkLst>
            <pc:docMk/>
            <pc:sldMk cId="40138612" sldId="316"/>
            <ac:spMk id="9" creationId="{EA8725CA-736E-173B-2B2A-561EBADAE819}"/>
          </ac:spMkLst>
        </pc:spChg>
        <pc:spChg chg="add mod">
          <ac:chgData name="Francisco Valentin Ramirez Cuevas" userId="e79bf063-6348-4b44-8f45-581164b14c81" providerId="ADAL" clId="{CD226E28-381F-4CEC-B1D9-77C430D960F7}" dt="2023-04-11T03:33:34.546" v="4854" actId="1076"/>
          <ac:spMkLst>
            <pc:docMk/>
            <pc:sldMk cId="40138612" sldId="316"/>
            <ac:spMk id="12" creationId="{ED3FFF45-6BF8-6E44-CBC1-5BF01D5F4AEC}"/>
          </ac:spMkLst>
        </pc:spChg>
        <pc:grpChg chg="mod">
          <ac:chgData name="Francisco Valentin Ramirez Cuevas" userId="e79bf063-6348-4b44-8f45-581164b14c81" providerId="ADAL" clId="{CD226E28-381F-4CEC-B1D9-77C430D960F7}" dt="2023-04-11T03:31:55.470" v="4829" actId="14100"/>
          <ac:grpSpMkLst>
            <pc:docMk/>
            <pc:sldMk cId="40138612" sldId="316"/>
            <ac:grpSpMk id="4" creationId="{7A8690BD-8096-2026-56C5-AE1763D4C793}"/>
          </ac:grpSpMkLst>
        </pc:grpChg>
        <pc:picChg chg="add del">
          <ac:chgData name="Francisco Valentin Ramirez Cuevas" userId="e79bf063-6348-4b44-8f45-581164b14c81" providerId="ADAL" clId="{CD226E28-381F-4CEC-B1D9-77C430D960F7}" dt="2023-04-11T03:31:34.162" v="4822" actId="21"/>
          <ac:picMkLst>
            <pc:docMk/>
            <pc:sldMk cId="40138612" sldId="316"/>
            <ac:picMk id="3" creationId="{1DC58C09-F2F1-DC49-776E-77D2F523D682}"/>
          </ac:picMkLst>
        </pc:picChg>
        <pc:picChg chg="del">
          <ac:chgData name="Francisco Valentin Ramirez Cuevas" userId="e79bf063-6348-4b44-8f45-581164b14c81" providerId="ADAL" clId="{CD226E28-381F-4CEC-B1D9-77C430D960F7}" dt="2023-04-11T03:31:33.364" v="4820" actId="478"/>
          <ac:picMkLst>
            <pc:docMk/>
            <pc:sldMk cId="40138612" sldId="316"/>
            <ac:picMk id="7" creationId="{5AC6C540-98C0-E00E-75E4-411922B50D7A}"/>
          </ac:picMkLst>
        </pc:picChg>
        <pc:picChg chg="add mod">
          <ac:chgData name="Francisco Valentin Ramirez Cuevas" userId="e79bf063-6348-4b44-8f45-581164b14c81" providerId="ADAL" clId="{CD226E28-381F-4CEC-B1D9-77C430D960F7}" dt="2023-04-11T03:31:46.509" v="4826" actId="1076"/>
          <ac:picMkLst>
            <pc:docMk/>
            <pc:sldMk cId="40138612" sldId="316"/>
            <ac:picMk id="8" creationId="{A93C7085-8B7C-73EE-44EB-F01F1FF37453}"/>
          </ac:picMkLst>
        </pc:picChg>
        <pc:picChg chg="add del mod">
          <ac:chgData name="Francisco Valentin Ramirez Cuevas" userId="e79bf063-6348-4b44-8f45-581164b14c81" providerId="ADAL" clId="{CD226E28-381F-4CEC-B1D9-77C430D960F7}" dt="2023-04-11T03:33:12.808" v="4843"/>
          <ac:picMkLst>
            <pc:docMk/>
            <pc:sldMk cId="40138612" sldId="316"/>
            <ac:picMk id="10" creationId="{0016DC30-73FE-8B85-04E5-61351F9AFB3B}"/>
          </ac:picMkLst>
        </pc:picChg>
        <pc:picChg chg="add del mod">
          <ac:chgData name="Francisco Valentin Ramirez Cuevas" userId="e79bf063-6348-4b44-8f45-581164b14c81" providerId="ADAL" clId="{CD226E28-381F-4CEC-B1D9-77C430D960F7}" dt="2023-04-11T03:33:15.454" v="4845"/>
          <ac:picMkLst>
            <pc:docMk/>
            <pc:sldMk cId="40138612" sldId="316"/>
            <ac:picMk id="11" creationId="{33598625-55CA-24BE-96CB-EE1106559048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4:24:52.094" v="4868" actId="1035"/>
        <pc:sldMkLst>
          <pc:docMk/>
          <pc:sldMk cId="2778510712" sldId="317"/>
        </pc:sldMkLst>
        <pc:spChg chg="add mod">
          <ac:chgData name="Francisco Valentin Ramirez Cuevas" userId="e79bf063-6348-4b44-8f45-581164b14c81" providerId="ADAL" clId="{CD226E28-381F-4CEC-B1D9-77C430D960F7}" dt="2023-04-11T04:24:52.094" v="4868" actId="1035"/>
          <ac:spMkLst>
            <pc:docMk/>
            <pc:sldMk cId="2778510712" sldId="317"/>
            <ac:spMk id="7" creationId="{A255FFC8-089E-3B5E-7D5E-355B155C6A2C}"/>
          </ac:spMkLst>
        </pc:spChg>
        <pc:spChg chg="del">
          <ac:chgData name="Francisco Valentin Ramirez Cuevas" userId="e79bf063-6348-4b44-8f45-581164b14c81" providerId="ADAL" clId="{CD226E28-381F-4CEC-B1D9-77C430D960F7}" dt="2023-04-11T04:24:22.842" v="4857" actId="478"/>
          <ac:spMkLst>
            <pc:docMk/>
            <pc:sldMk cId="2778510712" sldId="317"/>
            <ac:spMk id="9" creationId="{EA8725CA-736E-173B-2B2A-561EBADAE819}"/>
          </ac:spMkLst>
        </pc:spChg>
        <pc:spChg chg="del">
          <ac:chgData name="Francisco Valentin Ramirez Cuevas" userId="e79bf063-6348-4b44-8f45-581164b14c81" providerId="ADAL" clId="{CD226E28-381F-4CEC-B1D9-77C430D960F7}" dt="2023-04-11T04:24:22.842" v="4857" actId="478"/>
          <ac:spMkLst>
            <pc:docMk/>
            <pc:sldMk cId="2778510712" sldId="317"/>
            <ac:spMk id="12" creationId="{ED3FFF45-6BF8-6E44-CBC1-5BF01D5F4AEC}"/>
          </ac:spMkLst>
        </pc:spChg>
        <pc:picChg chg="add mod">
          <ac:chgData name="Francisco Valentin Ramirez Cuevas" userId="e79bf063-6348-4b44-8f45-581164b14c81" providerId="ADAL" clId="{CD226E28-381F-4CEC-B1D9-77C430D960F7}" dt="2023-04-11T04:24:45.784" v="4863" actId="1076"/>
          <ac:picMkLst>
            <pc:docMk/>
            <pc:sldMk cId="2778510712" sldId="317"/>
            <ac:picMk id="3" creationId="{53995E4D-BC54-F521-2E04-EC96B0F0697B}"/>
          </ac:picMkLst>
        </pc:picChg>
        <pc:picChg chg="del">
          <ac:chgData name="Francisco Valentin Ramirez Cuevas" userId="e79bf063-6348-4b44-8f45-581164b14c81" providerId="ADAL" clId="{CD226E28-381F-4CEC-B1D9-77C430D960F7}" dt="2023-04-11T04:24:19.478" v="4856" actId="478"/>
          <ac:picMkLst>
            <pc:docMk/>
            <pc:sldMk cId="2778510712" sldId="317"/>
            <ac:picMk id="8" creationId="{A93C7085-8B7C-73EE-44EB-F01F1FF3745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4:48:49.344" v="4889" actId="14100"/>
        <pc:sldMkLst>
          <pc:docMk/>
          <pc:sldMk cId="3410174888" sldId="318"/>
        </pc:sldMkLst>
        <pc:spChg chg="del">
          <ac:chgData name="Francisco Valentin Ramirez Cuevas" userId="e79bf063-6348-4b44-8f45-581164b14c81" providerId="ADAL" clId="{CD226E28-381F-4CEC-B1D9-77C430D960F7}" dt="2023-04-11T04:32:27.063" v="4877" actId="478"/>
          <ac:spMkLst>
            <pc:docMk/>
            <pc:sldMk cId="3410174888" sldId="318"/>
            <ac:spMk id="7" creationId="{A255FFC8-089E-3B5E-7D5E-355B155C6A2C}"/>
          </ac:spMkLst>
        </pc:spChg>
        <pc:grpChg chg="mod">
          <ac:chgData name="Francisco Valentin Ramirez Cuevas" userId="e79bf063-6348-4b44-8f45-581164b14c81" providerId="ADAL" clId="{CD226E28-381F-4CEC-B1D9-77C430D960F7}" dt="2023-04-11T04:48:49.344" v="4889" actId="14100"/>
          <ac:grpSpMkLst>
            <pc:docMk/>
            <pc:sldMk cId="3410174888" sldId="318"/>
            <ac:grpSpMk id="4" creationId="{7A8690BD-8096-2026-56C5-AE1763D4C793}"/>
          </ac:grpSpMkLst>
        </pc:grpChg>
        <pc:picChg chg="del">
          <ac:chgData name="Francisco Valentin Ramirez Cuevas" userId="e79bf063-6348-4b44-8f45-581164b14c81" providerId="ADAL" clId="{CD226E28-381F-4CEC-B1D9-77C430D960F7}" dt="2023-04-11T04:31:57.470" v="4870" actId="478"/>
          <ac:picMkLst>
            <pc:docMk/>
            <pc:sldMk cId="3410174888" sldId="318"/>
            <ac:picMk id="3" creationId="{53995E4D-BC54-F521-2E04-EC96B0F0697B}"/>
          </ac:picMkLst>
        </pc:picChg>
        <pc:picChg chg="add del">
          <ac:chgData name="Francisco Valentin Ramirez Cuevas" userId="e79bf063-6348-4b44-8f45-581164b14c81" providerId="ADAL" clId="{CD226E28-381F-4CEC-B1D9-77C430D960F7}" dt="2023-04-11T04:32:13.238" v="4872" actId="21"/>
          <ac:picMkLst>
            <pc:docMk/>
            <pc:sldMk cId="3410174888" sldId="318"/>
            <ac:picMk id="8" creationId="{E673781A-0F7D-97BF-51E6-B4DB35EA00C9}"/>
          </ac:picMkLst>
        </pc:picChg>
        <pc:picChg chg="add mod modCrop">
          <ac:chgData name="Francisco Valentin Ramirez Cuevas" userId="e79bf063-6348-4b44-8f45-581164b14c81" providerId="ADAL" clId="{CD226E28-381F-4CEC-B1D9-77C430D960F7}" dt="2023-04-11T04:32:49.686" v="4883" actId="1076"/>
          <ac:picMkLst>
            <pc:docMk/>
            <pc:sldMk cId="3410174888" sldId="318"/>
            <ac:picMk id="9" creationId="{B449857E-273B-EBC7-718D-F99FF1E06E9F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5:04:12.475" v="4917"/>
        <pc:sldMkLst>
          <pc:docMk/>
          <pc:sldMk cId="4272416598" sldId="319"/>
        </pc:sldMkLst>
        <pc:spChg chg="add del mod">
          <ac:chgData name="Francisco Valentin Ramirez Cuevas" userId="e79bf063-6348-4b44-8f45-581164b14c81" providerId="ADAL" clId="{CD226E28-381F-4CEC-B1D9-77C430D960F7}" dt="2023-04-11T05:04:08.320" v="4914" actId="478"/>
          <ac:spMkLst>
            <pc:docMk/>
            <pc:sldMk cId="4272416598" sldId="319"/>
            <ac:spMk id="10" creationId="{F7EF12D6-1EF1-5FC0-C400-383B634B5874}"/>
          </ac:spMkLst>
        </pc:spChg>
        <pc:grpChg chg="del mod">
          <ac:chgData name="Francisco Valentin Ramirez Cuevas" userId="e79bf063-6348-4b44-8f45-581164b14c81" providerId="ADAL" clId="{CD226E28-381F-4CEC-B1D9-77C430D960F7}" dt="2023-04-11T05:04:06.661" v="4913" actId="478"/>
          <ac:grpSpMkLst>
            <pc:docMk/>
            <pc:sldMk cId="4272416598" sldId="319"/>
            <ac:grpSpMk id="4" creationId="{7A8690BD-8096-2026-56C5-AE1763D4C793}"/>
          </ac:grpSpMkLst>
        </pc:grpChg>
        <pc:picChg chg="add del">
          <ac:chgData name="Francisco Valentin Ramirez Cuevas" userId="e79bf063-6348-4b44-8f45-581164b14c81" providerId="ADAL" clId="{CD226E28-381F-4CEC-B1D9-77C430D960F7}" dt="2023-04-11T04:59:44.175" v="4893" actId="21"/>
          <ac:picMkLst>
            <pc:docMk/>
            <pc:sldMk cId="4272416598" sldId="319"/>
            <ac:picMk id="3" creationId="{3D2239B0-22CD-DFA4-E608-E66F9B59665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4-11T05:04:05.225" v="4912" actId="478"/>
          <ac:picMkLst>
            <pc:docMk/>
            <pc:sldMk cId="4272416598" sldId="319"/>
            <ac:picMk id="7" creationId="{6D683E54-6D92-0EAB-4937-51FD8527D4D7}"/>
          </ac:picMkLst>
        </pc:picChg>
        <pc:picChg chg="add mod">
          <ac:chgData name="Francisco Valentin Ramirez Cuevas" userId="e79bf063-6348-4b44-8f45-581164b14c81" providerId="ADAL" clId="{CD226E28-381F-4CEC-B1D9-77C430D960F7}" dt="2023-04-11T04:59:55.560" v="4897" actId="571"/>
          <ac:picMkLst>
            <pc:docMk/>
            <pc:sldMk cId="4272416598" sldId="319"/>
            <ac:picMk id="8" creationId="{3C5A2988-EF90-B3C9-D7C1-A86F1026A4E5}"/>
          </ac:picMkLst>
        </pc:picChg>
        <pc:picChg chg="del">
          <ac:chgData name="Francisco Valentin Ramirez Cuevas" userId="e79bf063-6348-4b44-8f45-581164b14c81" providerId="ADAL" clId="{CD226E28-381F-4CEC-B1D9-77C430D960F7}" dt="2023-04-11T04:59:39.466" v="4891" actId="478"/>
          <ac:picMkLst>
            <pc:docMk/>
            <pc:sldMk cId="4272416598" sldId="319"/>
            <ac:picMk id="9" creationId="{B449857E-273B-EBC7-718D-F99FF1E06E9F}"/>
          </ac:picMkLst>
        </pc:picChg>
        <pc:picChg chg="add del">
          <ac:chgData name="Francisco Valentin Ramirez Cuevas" userId="e79bf063-6348-4b44-8f45-581164b14c81" providerId="ADAL" clId="{CD226E28-381F-4CEC-B1D9-77C430D960F7}" dt="2023-04-11T05:04:09.976" v="4916" actId="21"/>
          <ac:picMkLst>
            <pc:docMk/>
            <pc:sldMk cId="4272416598" sldId="319"/>
            <ac:picMk id="12" creationId="{847E81D0-0B87-17ED-4D11-19D45B545135}"/>
          </ac:picMkLst>
        </pc:picChg>
        <pc:picChg chg="add">
          <ac:chgData name="Francisco Valentin Ramirez Cuevas" userId="e79bf063-6348-4b44-8f45-581164b14c81" providerId="ADAL" clId="{CD226E28-381F-4CEC-B1D9-77C430D960F7}" dt="2023-04-11T05:04:12.475" v="4917"/>
          <ac:picMkLst>
            <pc:docMk/>
            <pc:sldMk cId="4272416598" sldId="319"/>
            <ac:picMk id="13" creationId="{0A10E412-CCE0-3EC6-735B-DF3C4214EADF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6:23:04.242" v="5138" actId="14100"/>
        <pc:sldMkLst>
          <pc:docMk/>
          <pc:sldMk cId="3773841600" sldId="320"/>
        </pc:sldMkLst>
        <pc:spChg chg="mod">
          <ac:chgData name="Francisco Valentin Ramirez Cuevas" userId="e79bf063-6348-4b44-8f45-581164b14c81" providerId="ADAL" clId="{CD226E28-381F-4CEC-B1D9-77C430D960F7}" dt="2023-04-11T06:20:37.306" v="5133" actId="403"/>
          <ac:spMkLst>
            <pc:docMk/>
            <pc:sldMk cId="3773841600" sldId="320"/>
            <ac:spMk id="6" creationId="{B123178B-B329-FB5F-59D4-CF18F86A9BC6}"/>
          </ac:spMkLst>
        </pc:spChg>
        <pc:spChg chg="mod">
          <ac:chgData name="Francisco Valentin Ramirez Cuevas" userId="e79bf063-6348-4b44-8f45-581164b14c81" providerId="ADAL" clId="{CD226E28-381F-4CEC-B1D9-77C430D960F7}" dt="2023-04-11T06:20:37.306" v="5133" actId="403"/>
          <ac:spMkLst>
            <pc:docMk/>
            <pc:sldMk cId="3773841600" sldId="320"/>
            <ac:spMk id="7" creationId="{1574ED67-F6C0-F795-F92A-8207C71E1E40}"/>
          </ac:spMkLst>
        </pc:spChg>
        <pc:spChg chg="add mod topLvl">
          <ac:chgData name="Francisco Valentin Ramirez Cuevas" userId="e79bf063-6348-4b44-8f45-581164b14c81" providerId="ADAL" clId="{CD226E28-381F-4CEC-B1D9-77C430D960F7}" dt="2023-04-11T06:20:37.306" v="5133" actId="403"/>
          <ac:spMkLst>
            <pc:docMk/>
            <pc:sldMk cId="3773841600" sldId="320"/>
            <ac:spMk id="8" creationId="{D632706A-2B82-E8B0-8544-CE9AE52DFAD6}"/>
          </ac:spMkLst>
        </pc:spChg>
        <pc:spChg chg="mod">
          <ac:chgData name="Francisco Valentin Ramirez Cuevas" userId="e79bf063-6348-4b44-8f45-581164b14c81" providerId="ADAL" clId="{CD226E28-381F-4CEC-B1D9-77C430D960F7}" dt="2023-04-11T06:15:46.427" v="4941"/>
          <ac:spMkLst>
            <pc:docMk/>
            <pc:sldMk cId="3773841600" sldId="320"/>
            <ac:spMk id="15" creationId="{260750FB-92D5-A0F8-1578-D38C4F817278}"/>
          </ac:spMkLst>
        </pc:spChg>
        <pc:spChg chg="mod">
          <ac:chgData name="Francisco Valentin Ramirez Cuevas" userId="e79bf063-6348-4b44-8f45-581164b14c81" providerId="ADAL" clId="{CD226E28-381F-4CEC-B1D9-77C430D960F7}" dt="2023-04-11T06:15:46.427" v="4941"/>
          <ac:spMkLst>
            <pc:docMk/>
            <pc:sldMk cId="3773841600" sldId="320"/>
            <ac:spMk id="16" creationId="{6CDFC32D-DAF8-C7A2-D8F6-AE3076872F41}"/>
          </ac:spMkLst>
        </pc:spChg>
        <pc:spChg chg="mod">
          <ac:chgData name="Francisco Valentin Ramirez Cuevas" userId="e79bf063-6348-4b44-8f45-581164b14c81" providerId="ADAL" clId="{CD226E28-381F-4CEC-B1D9-77C430D960F7}" dt="2023-04-11T06:15:48.943" v="4943"/>
          <ac:spMkLst>
            <pc:docMk/>
            <pc:sldMk cId="3773841600" sldId="320"/>
            <ac:spMk id="18" creationId="{A4BA9A28-2EA9-C6F7-6308-0A4873525A0B}"/>
          </ac:spMkLst>
        </pc:spChg>
        <pc:spChg chg="mod">
          <ac:chgData name="Francisco Valentin Ramirez Cuevas" userId="e79bf063-6348-4b44-8f45-581164b14c81" providerId="ADAL" clId="{CD226E28-381F-4CEC-B1D9-77C430D960F7}" dt="2023-04-11T06:15:48.943" v="4943"/>
          <ac:spMkLst>
            <pc:docMk/>
            <pc:sldMk cId="3773841600" sldId="320"/>
            <ac:spMk id="19" creationId="{3E9C901D-6B7A-453F-9640-24CE0A44BB5C}"/>
          </ac:spMkLst>
        </pc:spChg>
        <pc:spChg chg="mod">
          <ac:chgData name="Francisco Valentin Ramirez Cuevas" userId="e79bf063-6348-4b44-8f45-581164b14c81" providerId="ADAL" clId="{CD226E28-381F-4CEC-B1D9-77C430D960F7}" dt="2023-04-11T06:15:52.003" v="4945"/>
          <ac:spMkLst>
            <pc:docMk/>
            <pc:sldMk cId="3773841600" sldId="320"/>
            <ac:spMk id="21" creationId="{621A762E-7AF9-6413-D3AF-9427D8EFCE7E}"/>
          </ac:spMkLst>
        </pc:spChg>
        <pc:spChg chg="mod">
          <ac:chgData name="Francisco Valentin Ramirez Cuevas" userId="e79bf063-6348-4b44-8f45-581164b14c81" providerId="ADAL" clId="{CD226E28-381F-4CEC-B1D9-77C430D960F7}" dt="2023-04-11T06:15:52.003" v="4945"/>
          <ac:spMkLst>
            <pc:docMk/>
            <pc:sldMk cId="3773841600" sldId="320"/>
            <ac:spMk id="22" creationId="{28D4C95C-5907-C3C1-8F76-AA3B26E8D8B3}"/>
          </ac:spMkLst>
        </pc:spChg>
        <pc:spChg chg="add mod">
          <ac:chgData name="Francisco Valentin Ramirez Cuevas" userId="e79bf063-6348-4b44-8f45-581164b14c81" providerId="ADAL" clId="{CD226E28-381F-4CEC-B1D9-77C430D960F7}" dt="2023-04-11T06:20:37.306" v="5133" actId="403"/>
          <ac:spMkLst>
            <pc:docMk/>
            <pc:sldMk cId="3773841600" sldId="320"/>
            <ac:spMk id="23" creationId="{3C4F08FB-6650-5417-6E87-3D82B49B48E6}"/>
          </ac:spMkLst>
        </pc:spChg>
        <pc:spChg chg="add mod">
          <ac:chgData name="Francisco Valentin Ramirez Cuevas" userId="e79bf063-6348-4b44-8f45-581164b14c81" providerId="ADAL" clId="{CD226E28-381F-4CEC-B1D9-77C430D960F7}" dt="2023-04-11T06:20:45.682" v="5136" actId="1035"/>
          <ac:spMkLst>
            <pc:docMk/>
            <pc:sldMk cId="3773841600" sldId="320"/>
            <ac:spMk id="43" creationId="{F57A3AD7-7A88-F9E0-7339-9B931D929609}"/>
          </ac:spMkLst>
        </pc:spChg>
        <pc:spChg chg="add mod">
          <ac:chgData name="Francisco Valentin Ramirez Cuevas" userId="e79bf063-6348-4b44-8f45-581164b14c81" providerId="ADAL" clId="{CD226E28-381F-4CEC-B1D9-77C430D960F7}" dt="2023-04-11T06:20:45.682" v="5136" actId="1035"/>
          <ac:spMkLst>
            <pc:docMk/>
            <pc:sldMk cId="3773841600" sldId="320"/>
            <ac:spMk id="44" creationId="{D934DCF1-1681-1F1C-E850-B261309495D1}"/>
          </ac:spMkLst>
        </pc:spChg>
        <pc:grpChg chg="add mod ord">
          <ac:chgData name="Francisco Valentin Ramirez Cuevas" userId="e79bf063-6348-4b44-8f45-581164b14c81" providerId="ADAL" clId="{CD226E28-381F-4CEC-B1D9-77C430D960F7}" dt="2023-04-11T06:23:04.242" v="5138" actId="14100"/>
          <ac:grpSpMkLst>
            <pc:docMk/>
            <pc:sldMk cId="3773841600" sldId="320"/>
            <ac:grpSpMk id="5" creationId="{8D363FE9-B974-0593-7A53-50964DEA584F}"/>
          </ac:grpSpMkLst>
        </pc:grpChg>
        <pc:grpChg chg="add del mod">
          <ac:chgData name="Francisco Valentin Ramirez Cuevas" userId="e79bf063-6348-4b44-8f45-581164b14c81" providerId="ADAL" clId="{CD226E28-381F-4CEC-B1D9-77C430D960F7}" dt="2023-04-11T06:15:57.059" v="4947" actId="165"/>
          <ac:grpSpMkLst>
            <pc:docMk/>
            <pc:sldMk cId="3773841600" sldId="320"/>
            <ac:grpSpMk id="12" creationId="{0DD4A1D4-8393-7E6A-FEF0-7AF3B828B7EC}"/>
          </ac:grpSpMkLst>
        </pc:grpChg>
        <pc:grpChg chg="add del mod">
          <ac:chgData name="Francisco Valentin Ramirez Cuevas" userId="e79bf063-6348-4b44-8f45-581164b14c81" providerId="ADAL" clId="{CD226E28-381F-4CEC-B1D9-77C430D960F7}" dt="2023-04-11T06:15:47.284" v="4942"/>
          <ac:grpSpMkLst>
            <pc:docMk/>
            <pc:sldMk cId="3773841600" sldId="320"/>
            <ac:grpSpMk id="14" creationId="{F77C7D73-1C24-FE20-0757-BF2AF295A0B6}"/>
          </ac:grpSpMkLst>
        </pc:grpChg>
        <pc:grpChg chg="add del mod">
          <ac:chgData name="Francisco Valentin Ramirez Cuevas" userId="e79bf063-6348-4b44-8f45-581164b14c81" providerId="ADAL" clId="{CD226E28-381F-4CEC-B1D9-77C430D960F7}" dt="2023-04-11T06:15:49.458" v="4944"/>
          <ac:grpSpMkLst>
            <pc:docMk/>
            <pc:sldMk cId="3773841600" sldId="320"/>
            <ac:grpSpMk id="17" creationId="{6EF04B6F-CB8E-93F1-C104-399F89741B30}"/>
          </ac:grpSpMkLst>
        </pc:grpChg>
        <pc:grpChg chg="add del mod">
          <ac:chgData name="Francisco Valentin Ramirez Cuevas" userId="e79bf063-6348-4b44-8f45-581164b14c81" providerId="ADAL" clId="{CD226E28-381F-4CEC-B1D9-77C430D960F7}" dt="2023-04-11T06:15:52.658" v="4946"/>
          <ac:grpSpMkLst>
            <pc:docMk/>
            <pc:sldMk cId="3773841600" sldId="320"/>
            <ac:grpSpMk id="20" creationId="{E20E49F7-4785-1060-74A2-43D6EF7F7F3C}"/>
          </ac:grpSpMkLst>
        </pc:grpChg>
        <pc:grpChg chg="add mod">
          <ac:chgData name="Francisco Valentin Ramirez Cuevas" userId="e79bf063-6348-4b44-8f45-581164b14c81" providerId="ADAL" clId="{CD226E28-381F-4CEC-B1D9-77C430D960F7}" dt="2023-04-11T06:19:40.439" v="5120" actId="164"/>
          <ac:grpSpMkLst>
            <pc:docMk/>
            <pc:sldMk cId="3773841600" sldId="320"/>
            <ac:grpSpMk id="45" creationId="{08C2F666-4442-28FC-5103-DCC8F16709BD}"/>
          </ac:grpSpMkLst>
        </pc:grpChg>
        <pc:grpChg chg="add mod">
          <ac:chgData name="Francisco Valentin Ramirez Cuevas" userId="e79bf063-6348-4b44-8f45-581164b14c81" providerId="ADAL" clId="{CD226E28-381F-4CEC-B1D9-77C430D960F7}" dt="2023-04-11T06:20:05.288" v="5125" actId="14100"/>
          <ac:grpSpMkLst>
            <pc:docMk/>
            <pc:sldMk cId="3773841600" sldId="320"/>
            <ac:grpSpMk id="46" creationId="{AF1BA8EE-32C4-C52C-B79D-5ECAA945DCC7}"/>
          </ac:grpSpMkLst>
        </pc:grpChg>
        <pc:picChg chg="add del">
          <ac:chgData name="Francisco Valentin Ramirez Cuevas" userId="e79bf063-6348-4b44-8f45-581164b14c81" providerId="ADAL" clId="{CD226E28-381F-4CEC-B1D9-77C430D960F7}" dt="2023-04-11T06:14:11.907" v="4921" actId="21"/>
          <ac:picMkLst>
            <pc:docMk/>
            <pc:sldMk cId="3773841600" sldId="320"/>
            <ac:picMk id="3" creationId="{AE96771C-F314-8D68-AA94-612D763736C8}"/>
          </ac:picMkLst>
        </pc:picChg>
        <pc:picChg chg="add mod topLvl modCrop">
          <ac:chgData name="Francisco Valentin Ramirez Cuevas" userId="e79bf063-6348-4b44-8f45-581164b14c81" providerId="ADAL" clId="{CD226E28-381F-4CEC-B1D9-77C430D960F7}" dt="2023-04-11T06:20:20.695" v="5130" actId="1076"/>
          <ac:picMkLst>
            <pc:docMk/>
            <pc:sldMk cId="3773841600" sldId="320"/>
            <ac:picMk id="4" creationId="{7F77D9F7-FF9A-2A1E-57EE-A2C01B2B9951}"/>
          </ac:picMkLst>
        </pc:picChg>
        <pc:picChg chg="del">
          <ac:chgData name="Francisco Valentin Ramirez Cuevas" userId="e79bf063-6348-4b44-8f45-581164b14c81" providerId="ADAL" clId="{CD226E28-381F-4CEC-B1D9-77C430D960F7}" dt="2023-04-11T06:14:02.787" v="4919" actId="478"/>
          <ac:picMkLst>
            <pc:docMk/>
            <pc:sldMk cId="3773841600" sldId="320"/>
            <ac:picMk id="13" creationId="{0A10E412-CCE0-3EC6-735B-DF3C4214EADF}"/>
          </ac:picMkLst>
        </pc:picChg>
        <pc:cxnChg chg="add mod">
          <ac:chgData name="Francisco Valentin Ramirez Cuevas" userId="e79bf063-6348-4b44-8f45-581164b14c81" providerId="ADAL" clId="{CD226E28-381F-4CEC-B1D9-77C430D960F7}" dt="2023-04-11T06:19:45.833" v="5121" actId="164"/>
          <ac:cxnSpMkLst>
            <pc:docMk/>
            <pc:sldMk cId="3773841600" sldId="320"/>
            <ac:cxnSpMk id="10" creationId="{AB888C92-F84D-AEF1-D9C3-482E3937773D}"/>
          </ac:cxnSpMkLst>
        </pc:cxnChg>
        <pc:cxnChg chg="add mod">
          <ac:chgData name="Francisco Valentin Ramirez Cuevas" userId="e79bf063-6348-4b44-8f45-581164b14c81" providerId="ADAL" clId="{CD226E28-381F-4CEC-B1D9-77C430D960F7}" dt="2023-04-11T06:19:45.833" v="5121" actId="164"/>
          <ac:cxnSpMkLst>
            <pc:docMk/>
            <pc:sldMk cId="3773841600" sldId="320"/>
            <ac:cxnSpMk id="25" creationId="{78116234-6478-5A24-06F2-01ECBE66BB34}"/>
          </ac:cxnSpMkLst>
        </pc:cxnChg>
        <pc:cxnChg chg="add mod">
          <ac:chgData name="Francisco Valentin Ramirez Cuevas" userId="e79bf063-6348-4b44-8f45-581164b14c81" providerId="ADAL" clId="{CD226E28-381F-4CEC-B1D9-77C430D960F7}" dt="2023-04-11T06:19:45.833" v="5121" actId="164"/>
          <ac:cxnSpMkLst>
            <pc:docMk/>
            <pc:sldMk cId="3773841600" sldId="320"/>
            <ac:cxnSpMk id="30" creationId="{E446A848-A7CC-9C49-BF27-3688217C286A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4-11T06:38:02.115" v="5225" actId="1036"/>
        <pc:sldMkLst>
          <pc:docMk/>
          <pc:sldMk cId="2047557732" sldId="321"/>
        </pc:sldMkLst>
        <pc:spChg chg="del">
          <ac:chgData name="Francisco Valentin Ramirez Cuevas" userId="e79bf063-6348-4b44-8f45-581164b14c81" providerId="ADAL" clId="{CD226E28-381F-4CEC-B1D9-77C430D960F7}" dt="2023-04-11T06:33:48.283" v="5140" actId="478"/>
          <ac:spMkLst>
            <pc:docMk/>
            <pc:sldMk cId="2047557732" sldId="321"/>
            <ac:spMk id="2" creationId="{00A8EA49-E617-6039-5384-3F0DF60CF254}"/>
          </ac:spMkLst>
        </pc:spChg>
        <pc:spChg chg="del">
          <ac:chgData name="Francisco Valentin Ramirez Cuevas" userId="e79bf063-6348-4b44-8f45-581164b14c81" providerId="ADAL" clId="{CD226E28-381F-4CEC-B1D9-77C430D960F7}" dt="2023-04-11T06:33:48.283" v="5140" actId="478"/>
          <ac:spMkLst>
            <pc:docMk/>
            <pc:sldMk cId="2047557732" sldId="321"/>
            <ac:spMk id="3" creationId="{F215A36E-8D44-2382-6DAB-7790B50FDD21}"/>
          </ac:spMkLst>
        </pc:spChg>
        <pc:spChg chg="add del mod">
          <ac:chgData name="Francisco Valentin Ramirez Cuevas" userId="e79bf063-6348-4b44-8f45-581164b14c81" providerId="ADAL" clId="{CD226E28-381F-4CEC-B1D9-77C430D960F7}" dt="2023-04-11T06:38:02.115" v="5225" actId="1036"/>
          <ac:spMkLst>
            <pc:docMk/>
            <pc:sldMk cId="2047557732" sldId="321"/>
            <ac:spMk id="6" creationId="{53556FE9-6DC0-E36F-671D-83B830B4BB5B}"/>
          </ac:spMkLst>
        </pc:spChg>
        <pc:spChg chg="add del mod">
          <ac:chgData name="Francisco Valentin Ramirez Cuevas" userId="e79bf063-6348-4b44-8f45-581164b14c81" providerId="ADAL" clId="{CD226E28-381F-4CEC-B1D9-77C430D960F7}" dt="2023-04-11T06:38:02.115" v="5225" actId="1036"/>
          <ac:spMkLst>
            <pc:docMk/>
            <pc:sldMk cId="2047557732" sldId="321"/>
            <ac:spMk id="7" creationId="{1B3DB92E-7B02-E492-C06E-C95E390A79A3}"/>
          </ac:spMkLst>
        </pc:spChg>
        <pc:spChg chg="add del mod">
          <ac:chgData name="Francisco Valentin Ramirez Cuevas" userId="e79bf063-6348-4b44-8f45-581164b14c81" providerId="ADAL" clId="{CD226E28-381F-4CEC-B1D9-77C430D960F7}" dt="2023-04-11T06:38:02.115" v="5225" actId="1036"/>
          <ac:spMkLst>
            <pc:docMk/>
            <pc:sldMk cId="2047557732" sldId="321"/>
            <ac:spMk id="8" creationId="{B2E02E69-9137-23DE-3D19-A63219608823}"/>
          </ac:spMkLst>
        </pc:spChg>
        <pc:spChg chg="add del mod">
          <ac:chgData name="Francisco Valentin Ramirez Cuevas" userId="e79bf063-6348-4b44-8f45-581164b14c81" providerId="ADAL" clId="{CD226E28-381F-4CEC-B1D9-77C430D960F7}" dt="2023-04-11T06:37:12.950" v="5214" actId="1036"/>
          <ac:spMkLst>
            <pc:docMk/>
            <pc:sldMk cId="2047557732" sldId="321"/>
            <ac:spMk id="9" creationId="{649147AD-20D5-C7EF-4ECA-8300C4921A40}"/>
          </ac:spMkLst>
        </pc:spChg>
        <pc:spChg chg="add del mod">
          <ac:chgData name="Francisco Valentin Ramirez Cuevas" userId="e79bf063-6348-4b44-8f45-581164b14c81" providerId="ADAL" clId="{CD226E28-381F-4CEC-B1D9-77C430D960F7}" dt="2023-04-11T06:37:12.950" v="5214" actId="1036"/>
          <ac:spMkLst>
            <pc:docMk/>
            <pc:sldMk cId="2047557732" sldId="321"/>
            <ac:spMk id="10" creationId="{78FA7285-7D66-E14C-56BE-4E5A7590AFF6}"/>
          </ac:spMkLst>
        </pc:spChg>
        <pc:spChg chg="add del mod">
          <ac:chgData name="Francisco Valentin Ramirez Cuevas" userId="e79bf063-6348-4b44-8f45-581164b14c81" providerId="ADAL" clId="{CD226E28-381F-4CEC-B1D9-77C430D960F7}" dt="2023-04-11T06:37:12.950" v="5214" actId="1036"/>
          <ac:spMkLst>
            <pc:docMk/>
            <pc:sldMk cId="2047557732" sldId="321"/>
            <ac:spMk id="11" creationId="{F7DBDEAF-57D4-73FA-6493-DFA4FA0EB5E9}"/>
          </ac:spMkLst>
        </pc:spChg>
        <pc:spChg chg="mod">
          <ac:chgData name="Francisco Valentin Ramirez Cuevas" userId="e79bf063-6348-4b44-8f45-581164b14c81" providerId="ADAL" clId="{CD226E28-381F-4CEC-B1D9-77C430D960F7}" dt="2023-04-11T06:34:46.822" v="5147"/>
          <ac:spMkLst>
            <pc:docMk/>
            <pc:sldMk cId="2047557732" sldId="321"/>
            <ac:spMk id="13" creationId="{449E54EA-9492-C90E-E869-8B734E63EBF5}"/>
          </ac:spMkLst>
        </pc:spChg>
        <pc:spChg chg="mod">
          <ac:chgData name="Francisco Valentin Ramirez Cuevas" userId="e79bf063-6348-4b44-8f45-581164b14c81" providerId="ADAL" clId="{CD226E28-381F-4CEC-B1D9-77C430D960F7}" dt="2023-04-11T06:34:46.822" v="5147"/>
          <ac:spMkLst>
            <pc:docMk/>
            <pc:sldMk cId="2047557732" sldId="321"/>
            <ac:spMk id="14" creationId="{CC2260D0-D600-7A89-ADE5-D802554B683F}"/>
          </ac:spMkLst>
        </pc:spChg>
        <pc:grpChg chg="add mod ord">
          <ac:chgData name="Francisco Valentin Ramirez Cuevas" userId="e79bf063-6348-4b44-8f45-581164b14c81" providerId="ADAL" clId="{CD226E28-381F-4CEC-B1D9-77C430D960F7}" dt="2023-04-11T06:37:25.473" v="5216" actId="14100"/>
          <ac:grpSpMkLst>
            <pc:docMk/>
            <pc:sldMk cId="2047557732" sldId="321"/>
            <ac:grpSpMk id="12" creationId="{3B9F2ACB-73E6-E5B2-3586-F25C62678202}"/>
          </ac:grpSpMkLst>
        </pc:grpChg>
        <pc:picChg chg="add del mod">
          <ac:chgData name="Francisco Valentin Ramirez Cuevas" userId="e79bf063-6348-4b44-8f45-581164b14c81" providerId="ADAL" clId="{CD226E28-381F-4CEC-B1D9-77C430D960F7}" dt="2023-04-11T06:37:02.410" v="5189" actId="1037"/>
          <ac:picMkLst>
            <pc:docMk/>
            <pc:sldMk cId="2047557732" sldId="321"/>
            <ac:picMk id="4" creationId="{499BF6E1-E523-7AD5-0E95-ADB18E252D0D}"/>
          </ac:picMkLst>
        </pc:picChg>
        <pc:picChg chg="add del mod">
          <ac:chgData name="Francisco Valentin Ramirez Cuevas" userId="e79bf063-6348-4b44-8f45-581164b14c81" providerId="ADAL" clId="{CD226E28-381F-4CEC-B1D9-77C430D960F7}" dt="2023-04-11T06:37:02.410" v="5189" actId="1037"/>
          <ac:picMkLst>
            <pc:docMk/>
            <pc:sldMk cId="2047557732" sldId="321"/>
            <ac:picMk id="5" creationId="{2D4EA948-E45E-7CFD-A8A4-9764C7DCE560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6:43:04.083" v="5247" actId="14100"/>
        <pc:sldMkLst>
          <pc:docMk/>
          <pc:sldMk cId="825507369" sldId="322"/>
        </pc:sldMkLst>
        <pc:spChg chg="del">
          <ac:chgData name="Francisco Valentin Ramirez Cuevas" userId="e79bf063-6348-4b44-8f45-581164b14c81" providerId="ADAL" clId="{CD226E28-381F-4CEC-B1D9-77C430D960F7}" dt="2023-04-11T06:39:22.065" v="5229" actId="478"/>
          <ac:spMkLst>
            <pc:docMk/>
            <pc:sldMk cId="825507369" sldId="322"/>
            <ac:spMk id="6" creationId="{53556FE9-6DC0-E36F-671D-83B830B4BB5B}"/>
          </ac:spMkLst>
        </pc:spChg>
        <pc:spChg chg="del">
          <ac:chgData name="Francisco Valentin Ramirez Cuevas" userId="e79bf063-6348-4b44-8f45-581164b14c81" providerId="ADAL" clId="{CD226E28-381F-4CEC-B1D9-77C430D960F7}" dt="2023-04-11T06:39:15.233" v="5227" actId="478"/>
          <ac:spMkLst>
            <pc:docMk/>
            <pc:sldMk cId="825507369" sldId="322"/>
            <ac:spMk id="7" creationId="{1B3DB92E-7B02-E492-C06E-C95E390A79A3}"/>
          </ac:spMkLst>
        </pc:spChg>
        <pc:spChg chg="del">
          <ac:chgData name="Francisco Valentin Ramirez Cuevas" userId="e79bf063-6348-4b44-8f45-581164b14c81" providerId="ADAL" clId="{CD226E28-381F-4CEC-B1D9-77C430D960F7}" dt="2023-04-11T06:39:15.233" v="5227" actId="478"/>
          <ac:spMkLst>
            <pc:docMk/>
            <pc:sldMk cId="825507369" sldId="322"/>
            <ac:spMk id="8" creationId="{B2E02E69-9137-23DE-3D19-A63219608823}"/>
          </ac:spMkLst>
        </pc:spChg>
        <pc:spChg chg="del">
          <ac:chgData name="Francisco Valentin Ramirez Cuevas" userId="e79bf063-6348-4b44-8f45-581164b14c81" providerId="ADAL" clId="{CD226E28-381F-4CEC-B1D9-77C430D960F7}" dt="2023-04-11T06:39:19.635" v="5228" actId="478"/>
          <ac:spMkLst>
            <pc:docMk/>
            <pc:sldMk cId="825507369" sldId="322"/>
            <ac:spMk id="9" creationId="{649147AD-20D5-C7EF-4ECA-8300C4921A40}"/>
          </ac:spMkLst>
        </pc:spChg>
        <pc:spChg chg="del">
          <ac:chgData name="Francisco Valentin Ramirez Cuevas" userId="e79bf063-6348-4b44-8f45-581164b14c81" providerId="ADAL" clId="{CD226E28-381F-4CEC-B1D9-77C430D960F7}" dt="2023-04-11T06:39:15.233" v="5227" actId="478"/>
          <ac:spMkLst>
            <pc:docMk/>
            <pc:sldMk cId="825507369" sldId="322"/>
            <ac:spMk id="10" creationId="{78FA7285-7D66-E14C-56BE-4E5A7590AFF6}"/>
          </ac:spMkLst>
        </pc:spChg>
        <pc:spChg chg="del">
          <ac:chgData name="Francisco Valentin Ramirez Cuevas" userId="e79bf063-6348-4b44-8f45-581164b14c81" providerId="ADAL" clId="{CD226E28-381F-4CEC-B1D9-77C430D960F7}" dt="2023-04-11T06:39:15.233" v="5227" actId="478"/>
          <ac:spMkLst>
            <pc:docMk/>
            <pc:sldMk cId="825507369" sldId="322"/>
            <ac:spMk id="11" creationId="{F7DBDEAF-57D4-73FA-6493-DFA4FA0EB5E9}"/>
          </ac:spMkLst>
        </pc:spChg>
        <pc:grpChg chg="mod">
          <ac:chgData name="Francisco Valentin Ramirez Cuevas" userId="e79bf063-6348-4b44-8f45-581164b14c81" providerId="ADAL" clId="{CD226E28-381F-4CEC-B1D9-77C430D960F7}" dt="2023-04-11T06:43:04.083" v="5247" actId="14100"/>
          <ac:grpSpMkLst>
            <pc:docMk/>
            <pc:sldMk cId="825507369" sldId="322"/>
            <ac:grpSpMk id="12" creationId="{3B9F2ACB-73E6-E5B2-3586-F25C62678202}"/>
          </ac:grpSpMkLst>
        </pc:grpChg>
        <pc:picChg chg="add mod">
          <ac:chgData name="Francisco Valentin Ramirez Cuevas" userId="e79bf063-6348-4b44-8f45-581164b14c81" providerId="ADAL" clId="{CD226E28-381F-4CEC-B1D9-77C430D960F7}" dt="2023-04-11T06:40:54.294" v="5241" actId="1076"/>
          <ac:picMkLst>
            <pc:docMk/>
            <pc:sldMk cId="825507369" sldId="322"/>
            <ac:picMk id="2" creationId="{5FE9FB57-887B-4D23-1611-5B18BAC30C3B}"/>
          </ac:picMkLst>
        </pc:picChg>
        <pc:picChg chg="add del mod">
          <ac:chgData name="Francisco Valentin Ramirez Cuevas" userId="e79bf063-6348-4b44-8f45-581164b14c81" providerId="ADAL" clId="{CD226E28-381F-4CEC-B1D9-77C430D960F7}" dt="2023-04-11T06:40:47.896" v="5240" actId="478"/>
          <ac:picMkLst>
            <pc:docMk/>
            <pc:sldMk cId="825507369" sldId="322"/>
            <ac:picMk id="3" creationId="{C415983B-DD1F-C6C4-0DD4-CDB133F536C8}"/>
          </ac:picMkLst>
        </pc:picChg>
        <pc:picChg chg="del">
          <ac:chgData name="Francisco Valentin Ramirez Cuevas" userId="e79bf063-6348-4b44-8f45-581164b14c81" providerId="ADAL" clId="{CD226E28-381F-4CEC-B1D9-77C430D960F7}" dt="2023-04-11T06:39:15.233" v="5227" actId="478"/>
          <ac:picMkLst>
            <pc:docMk/>
            <pc:sldMk cId="825507369" sldId="322"/>
            <ac:picMk id="4" creationId="{499BF6E1-E523-7AD5-0E95-ADB18E252D0D}"/>
          </ac:picMkLst>
        </pc:picChg>
        <pc:picChg chg="del">
          <ac:chgData name="Francisco Valentin Ramirez Cuevas" userId="e79bf063-6348-4b44-8f45-581164b14c81" providerId="ADAL" clId="{CD226E28-381F-4CEC-B1D9-77C430D960F7}" dt="2023-04-11T06:39:15.233" v="5227" actId="478"/>
          <ac:picMkLst>
            <pc:docMk/>
            <pc:sldMk cId="825507369" sldId="322"/>
            <ac:picMk id="5" creationId="{2D4EA948-E45E-7CFD-A8A4-9764C7DCE560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9T02:03:37.523" v="5531" actId="14100"/>
        <pc:sldMkLst>
          <pc:docMk/>
          <pc:sldMk cId="1664560941" sldId="323"/>
        </pc:sldMkLst>
        <pc:spChg chg="mod">
          <ac:chgData name="Francisco Valentin Ramirez Cuevas" userId="e79bf063-6348-4b44-8f45-581164b14c81" providerId="ADAL" clId="{CD226E28-381F-4CEC-B1D9-77C430D960F7}" dt="2023-04-19T02:03:35.174" v="5530" actId="571"/>
          <ac:spMkLst>
            <pc:docMk/>
            <pc:sldMk cId="1664560941" sldId="323"/>
            <ac:spMk id="10" creationId="{EE91A235-3B36-0770-0DB3-B43C14FE70E9}"/>
          </ac:spMkLst>
        </pc:spChg>
        <pc:spChg chg="mod">
          <ac:chgData name="Francisco Valentin Ramirez Cuevas" userId="e79bf063-6348-4b44-8f45-581164b14c81" providerId="ADAL" clId="{CD226E28-381F-4CEC-B1D9-77C430D960F7}" dt="2023-04-19T02:03:35.174" v="5530" actId="571"/>
          <ac:spMkLst>
            <pc:docMk/>
            <pc:sldMk cId="1664560941" sldId="323"/>
            <ac:spMk id="11" creationId="{2CC31C7C-AF20-1A9B-BBB8-B7420F3240F7}"/>
          </ac:spMkLst>
        </pc:spChg>
        <pc:grpChg chg="add mod">
          <ac:chgData name="Francisco Valentin Ramirez Cuevas" userId="e79bf063-6348-4b44-8f45-581164b14c81" providerId="ADAL" clId="{CD226E28-381F-4CEC-B1D9-77C430D960F7}" dt="2023-04-19T02:03:35.174" v="5530" actId="571"/>
          <ac:grpSpMkLst>
            <pc:docMk/>
            <pc:sldMk cId="1664560941" sldId="323"/>
            <ac:grpSpMk id="9" creationId="{A46A7A7E-B216-2431-939C-952C014DFDB4}"/>
          </ac:grpSpMkLst>
        </pc:grpChg>
        <pc:grpChg chg="mod">
          <ac:chgData name="Francisco Valentin Ramirez Cuevas" userId="e79bf063-6348-4b44-8f45-581164b14c81" providerId="ADAL" clId="{CD226E28-381F-4CEC-B1D9-77C430D960F7}" dt="2023-04-19T02:03:37.523" v="5531" actId="14100"/>
          <ac:grpSpMkLst>
            <pc:docMk/>
            <pc:sldMk cId="1664560941" sldId="323"/>
            <ac:grpSpMk id="12" creationId="{3B9F2ACB-73E6-E5B2-3586-F25C62678202}"/>
          </ac:grpSpMkLst>
        </pc:grpChg>
        <pc:picChg chg="del">
          <ac:chgData name="Francisco Valentin Ramirez Cuevas" userId="e79bf063-6348-4b44-8f45-581164b14c81" providerId="ADAL" clId="{CD226E28-381F-4CEC-B1D9-77C430D960F7}" dt="2023-04-11T07:00:32.630" v="5256" actId="478"/>
          <ac:picMkLst>
            <pc:docMk/>
            <pc:sldMk cId="1664560941" sldId="323"/>
            <ac:picMk id="2" creationId="{5FE9FB57-887B-4D23-1611-5B18BAC30C3B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4-19T02:00:46.993" v="5526" actId="1076"/>
          <ac:picMkLst>
            <pc:docMk/>
            <pc:sldMk cId="1664560941" sldId="323"/>
            <ac:picMk id="3" creationId="{60CEB13F-F57F-9DCC-4BD9-A4A52BB08CF3}"/>
          </ac:picMkLst>
        </pc:picChg>
        <pc:picChg chg="del">
          <ac:chgData name="Francisco Valentin Ramirez Cuevas" userId="e79bf063-6348-4b44-8f45-581164b14c81" providerId="ADAL" clId="{CD226E28-381F-4CEC-B1D9-77C430D960F7}" dt="2023-04-11T06:43:17.024" v="5249" actId="21"/>
          <ac:picMkLst>
            <pc:docMk/>
            <pc:sldMk cId="1664560941" sldId="323"/>
            <ac:picMk id="3" creationId="{C415983B-DD1F-C6C4-0DD4-CDB133F536C8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4-19T01:14:18.294" v="5513" actId="478"/>
          <ac:picMkLst>
            <pc:docMk/>
            <pc:sldMk cId="1664560941" sldId="323"/>
            <ac:picMk id="4" creationId="{44EB7AA2-3F66-162C-AB1F-50AF6CE4758D}"/>
          </ac:picMkLst>
        </pc:picChg>
        <pc:picChg chg="add del">
          <ac:chgData name="Francisco Valentin Ramirez Cuevas" userId="e79bf063-6348-4b44-8f45-581164b14c81" providerId="ADAL" clId="{CD226E28-381F-4CEC-B1D9-77C430D960F7}" dt="2023-04-11T07:00:34.373" v="5258" actId="21"/>
          <ac:picMkLst>
            <pc:docMk/>
            <pc:sldMk cId="1664560941" sldId="323"/>
            <ac:picMk id="5" creationId="{32E05C10-6F1A-85C0-7405-D13832DB4055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4-19T02:00:17.514" v="5519" actId="478"/>
          <ac:picMkLst>
            <pc:docMk/>
            <pc:sldMk cId="1664560941" sldId="323"/>
            <ac:picMk id="5" creationId="{3FDAE40A-A4C5-A9F9-BBB3-8975266ACA2F}"/>
          </ac:picMkLst>
        </pc:picChg>
        <pc:picChg chg="add del mod">
          <ac:chgData name="Francisco Valentin Ramirez Cuevas" userId="e79bf063-6348-4b44-8f45-581164b14c81" providerId="ADAL" clId="{CD226E28-381F-4CEC-B1D9-77C430D960F7}" dt="2023-04-19T01:10:09.935" v="5496" actId="478"/>
          <ac:picMkLst>
            <pc:docMk/>
            <pc:sldMk cId="1664560941" sldId="323"/>
            <ac:picMk id="6" creationId="{509E57DE-23D5-3B04-A8CE-F6D4DE89D054}"/>
          </ac:picMkLst>
        </pc:picChg>
        <pc:picChg chg="add mod modCrop">
          <ac:chgData name="Francisco Valentin Ramirez Cuevas" userId="e79bf063-6348-4b44-8f45-581164b14c81" providerId="ADAL" clId="{CD226E28-381F-4CEC-B1D9-77C430D960F7}" dt="2023-04-19T02:00:52.578" v="5527" actId="1076"/>
          <ac:picMkLst>
            <pc:docMk/>
            <pc:sldMk cId="1664560941" sldId="323"/>
            <ac:picMk id="8" creationId="{AD08D072-6388-EAAB-B375-D04BCB4757AC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7:57:20.689" v="5401" actId="478"/>
        <pc:sldMkLst>
          <pc:docMk/>
          <pc:sldMk cId="2692215402" sldId="324"/>
        </pc:sldMkLst>
        <pc:spChg chg="add del mod">
          <ac:chgData name="Francisco Valentin Ramirez Cuevas" userId="e79bf063-6348-4b44-8f45-581164b14c81" providerId="ADAL" clId="{CD226E28-381F-4CEC-B1D9-77C430D960F7}" dt="2023-04-11T07:57:20.689" v="5401" actId="478"/>
          <ac:spMkLst>
            <pc:docMk/>
            <pc:sldMk cId="2692215402" sldId="324"/>
            <ac:spMk id="5" creationId="{874B22C8-A451-54CB-EA1C-F45FE6D09ACE}"/>
          </ac:spMkLst>
        </pc:spChg>
        <pc:spChg chg="add del mod ord">
          <ac:chgData name="Francisco Valentin Ramirez Cuevas" userId="e79bf063-6348-4b44-8f45-581164b14c81" providerId="ADAL" clId="{CD226E28-381F-4CEC-B1D9-77C430D960F7}" dt="2023-04-11T07:57:16.972" v="5400" actId="478"/>
          <ac:spMkLst>
            <pc:docMk/>
            <pc:sldMk cId="2692215402" sldId="324"/>
            <ac:spMk id="6" creationId="{0D0BACE1-8AB0-283F-25F4-4D7DA0F78511}"/>
          </ac:spMkLst>
        </pc:spChg>
        <pc:spChg chg="add del mod">
          <ac:chgData name="Francisco Valentin Ramirez Cuevas" userId="e79bf063-6348-4b44-8f45-581164b14c81" providerId="ADAL" clId="{CD226E28-381F-4CEC-B1D9-77C430D960F7}" dt="2023-04-11T07:57:13.118" v="5398" actId="11529"/>
          <ac:spMkLst>
            <pc:docMk/>
            <pc:sldMk cId="2692215402" sldId="324"/>
            <ac:spMk id="7" creationId="{F7CC4A9C-BAE7-7788-1612-07F311F751A3}"/>
          </ac:spMkLst>
        </pc:spChg>
        <pc:spChg chg="add del mod">
          <ac:chgData name="Francisco Valentin Ramirez Cuevas" userId="e79bf063-6348-4b44-8f45-581164b14c81" providerId="ADAL" clId="{CD226E28-381F-4CEC-B1D9-77C430D960F7}" dt="2023-04-11T07:57:12.900" v="5392"/>
          <ac:spMkLst>
            <pc:docMk/>
            <pc:sldMk cId="2692215402" sldId="324"/>
            <ac:spMk id="8" creationId="{7A659E8D-FAE7-FD09-6D62-CE4022B43B3C}"/>
          </ac:spMkLst>
        </pc:spChg>
        <pc:picChg chg="del">
          <ac:chgData name="Francisco Valentin Ramirez Cuevas" userId="e79bf063-6348-4b44-8f45-581164b14c81" providerId="ADAL" clId="{CD226E28-381F-4CEC-B1D9-77C430D960F7}" dt="2023-04-11T06:43:28.485" v="5253" actId="478"/>
          <ac:picMkLst>
            <pc:docMk/>
            <pc:sldMk cId="2692215402" sldId="324"/>
            <ac:picMk id="2" creationId="{5FE9FB57-887B-4D23-1611-5B18BAC30C3B}"/>
          </ac:picMkLst>
        </pc:picChg>
        <pc:picChg chg="add del mod">
          <ac:chgData name="Francisco Valentin Ramirez Cuevas" userId="e79bf063-6348-4b44-8f45-581164b14c81" providerId="ADAL" clId="{CD226E28-381F-4CEC-B1D9-77C430D960F7}" dt="2023-04-11T06:43:26.939" v="5252" actId="21"/>
          <ac:picMkLst>
            <pc:docMk/>
            <pc:sldMk cId="2692215402" sldId="324"/>
            <ac:picMk id="3" creationId="{2DD59624-44C9-BD1B-DC6C-07212AD20E20}"/>
          </ac:picMkLst>
        </pc:picChg>
        <pc:picChg chg="add mod">
          <ac:chgData name="Francisco Valentin Ramirez Cuevas" userId="e79bf063-6348-4b44-8f45-581164b14c81" providerId="ADAL" clId="{CD226E28-381F-4CEC-B1D9-77C430D960F7}" dt="2023-04-11T06:43:32.197" v="5255" actId="1076"/>
          <ac:picMkLst>
            <pc:docMk/>
            <pc:sldMk cId="2692215402" sldId="324"/>
            <ac:picMk id="4" creationId="{410D3D5F-F4C1-58F8-BD69-1E5509F6142A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1T08:02:47.840" v="5412" actId="571"/>
        <pc:sldMkLst>
          <pc:docMk/>
          <pc:sldMk cId="536824396" sldId="325"/>
        </pc:sldMkLst>
        <pc:spChg chg="del">
          <ac:chgData name="Francisco Valentin Ramirez Cuevas" userId="e79bf063-6348-4b44-8f45-581164b14c81" providerId="ADAL" clId="{CD226E28-381F-4CEC-B1D9-77C430D960F7}" dt="2023-04-11T07:32:26.980" v="5269" actId="478"/>
          <ac:spMkLst>
            <pc:docMk/>
            <pc:sldMk cId="536824396" sldId="325"/>
            <ac:spMk id="9" creationId="{650CC0E2-C452-DE8F-2A43-92C8EE8A5172}"/>
          </ac:spMkLst>
        </pc:spChg>
        <pc:spChg chg="del">
          <ac:chgData name="Francisco Valentin Ramirez Cuevas" userId="e79bf063-6348-4b44-8f45-581164b14c81" providerId="ADAL" clId="{CD226E28-381F-4CEC-B1D9-77C430D960F7}" dt="2023-04-11T07:32:26.980" v="5269" actId="478"/>
          <ac:spMkLst>
            <pc:docMk/>
            <pc:sldMk cId="536824396" sldId="325"/>
            <ac:spMk id="10" creationId="{B0E049EC-6CF6-641E-37AF-884F127C6EF5}"/>
          </ac:spMkLst>
        </pc:spChg>
        <pc:spChg chg="del">
          <ac:chgData name="Francisco Valentin Ramirez Cuevas" userId="e79bf063-6348-4b44-8f45-581164b14c81" providerId="ADAL" clId="{CD226E28-381F-4CEC-B1D9-77C430D960F7}" dt="2023-04-11T07:32:26.980" v="5269" actId="478"/>
          <ac:spMkLst>
            <pc:docMk/>
            <pc:sldMk cId="536824396" sldId="325"/>
            <ac:spMk id="11" creationId="{6A6FC716-AE76-52C7-A5BD-A1E127EDA114}"/>
          </ac:spMkLst>
        </pc:spChg>
        <pc:spChg chg="del">
          <ac:chgData name="Francisco Valentin Ramirez Cuevas" userId="e79bf063-6348-4b44-8f45-581164b14c81" providerId="ADAL" clId="{CD226E28-381F-4CEC-B1D9-77C430D960F7}" dt="2023-04-11T07:32:26.980" v="5269" actId="478"/>
          <ac:spMkLst>
            <pc:docMk/>
            <pc:sldMk cId="536824396" sldId="325"/>
            <ac:spMk id="12" creationId="{9CE8CA2C-999D-BDC1-6760-075849DAD880}"/>
          </ac:spMkLst>
        </pc:spChg>
        <pc:spChg chg="mod">
          <ac:chgData name="Francisco Valentin Ramirez Cuevas" userId="e79bf063-6348-4b44-8f45-581164b14c81" providerId="ADAL" clId="{CD226E28-381F-4CEC-B1D9-77C430D960F7}" dt="2023-04-11T07:32:36.175" v="5270"/>
          <ac:spMkLst>
            <pc:docMk/>
            <pc:sldMk cId="536824396" sldId="325"/>
            <ac:spMk id="13" creationId="{5E2E2046-18CC-FC9D-1DF7-1C0DFC95AFF1}"/>
          </ac:spMkLst>
        </pc:spChg>
        <pc:spChg chg="add mod">
          <ac:chgData name="Francisco Valentin Ramirez Cuevas" userId="e79bf063-6348-4b44-8f45-581164b14c81" providerId="ADAL" clId="{CD226E28-381F-4CEC-B1D9-77C430D960F7}" dt="2023-04-11T07:32:47.143" v="5273" actId="14100"/>
          <ac:spMkLst>
            <pc:docMk/>
            <pc:sldMk cId="536824396" sldId="325"/>
            <ac:spMk id="17" creationId="{1154BFD5-78F5-0F4D-DFDF-A08FBFE178DF}"/>
          </ac:spMkLst>
        </pc:spChg>
        <pc:spChg chg="add mod">
          <ac:chgData name="Francisco Valentin Ramirez Cuevas" userId="e79bf063-6348-4b44-8f45-581164b14c81" providerId="ADAL" clId="{CD226E28-381F-4CEC-B1D9-77C430D960F7}" dt="2023-04-11T07:32:36.175" v="5270"/>
          <ac:spMkLst>
            <pc:docMk/>
            <pc:sldMk cId="536824396" sldId="325"/>
            <ac:spMk id="18" creationId="{516D8807-0C1D-5544-EE8A-A6E783472358}"/>
          </ac:spMkLst>
        </pc:spChg>
        <pc:spChg chg="add mod">
          <ac:chgData name="Francisco Valentin Ramirez Cuevas" userId="e79bf063-6348-4b44-8f45-581164b14c81" providerId="ADAL" clId="{CD226E28-381F-4CEC-B1D9-77C430D960F7}" dt="2023-04-11T07:32:36.175" v="5270"/>
          <ac:spMkLst>
            <pc:docMk/>
            <pc:sldMk cId="536824396" sldId="325"/>
            <ac:spMk id="19" creationId="{4417639B-690D-EF6F-81E5-40BB25BDCB45}"/>
          </ac:spMkLst>
        </pc:spChg>
        <pc:spChg chg="add mod">
          <ac:chgData name="Francisco Valentin Ramirez Cuevas" userId="e79bf063-6348-4b44-8f45-581164b14c81" providerId="ADAL" clId="{CD226E28-381F-4CEC-B1D9-77C430D960F7}" dt="2023-04-11T08:02:47.840" v="5412" actId="571"/>
          <ac:spMkLst>
            <pc:docMk/>
            <pc:sldMk cId="536824396" sldId="325"/>
            <ac:spMk id="20" creationId="{178CEE32-72D2-17B6-1EF7-3F59A26CE6CB}"/>
          </ac:spMkLst>
        </pc:spChg>
        <pc:grpChg chg="del">
          <ac:chgData name="Francisco Valentin Ramirez Cuevas" userId="e79bf063-6348-4b44-8f45-581164b14c81" providerId="ADAL" clId="{CD226E28-381F-4CEC-B1D9-77C430D960F7}" dt="2023-04-11T07:32:24.745" v="5268" actId="478"/>
          <ac:grpSpMkLst>
            <pc:docMk/>
            <pc:sldMk cId="536824396" sldId="325"/>
            <ac:grpSpMk id="2" creationId="{1E56005C-E326-6D19-F692-B8F328927835}"/>
          </ac:grpSpMkLst>
        </pc:grpChg>
        <pc:grpChg chg="add mod">
          <ac:chgData name="Francisco Valentin Ramirez Cuevas" userId="e79bf063-6348-4b44-8f45-581164b14c81" providerId="ADAL" clId="{CD226E28-381F-4CEC-B1D9-77C430D960F7}" dt="2023-04-11T07:32:36.175" v="5270"/>
          <ac:grpSpMkLst>
            <pc:docMk/>
            <pc:sldMk cId="536824396" sldId="325"/>
            <ac:grpSpMk id="7" creationId="{F3A26893-37A7-36F7-3ADB-AD9B4660FEE5}"/>
          </ac:grpSpMkLst>
        </pc:grpChg>
        <pc:picChg chg="mod">
          <ac:chgData name="Francisco Valentin Ramirez Cuevas" userId="e79bf063-6348-4b44-8f45-581164b14c81" providerId="ADAL" clId="{CD226E28-381F-4CEC-B1D9-77C430D960F7}" dt="2023-04-11T07:32:36.175" v="5270"/>
          <ac:picMkLst>
            <pc:docMk/>
            <pc:sldMk cId="536824396" sldId="325"/>
            <ac:picMk id="14" creationId="{C74D5DAF-8429-502F-0A88-776F6705CC4B}"/>
          </ac:picMkLst>
        </pc:picChg>
        <pc:picChg chg="mod">
          <ac:chgData name="Francisco Valentin Ramirez Cuevas" userId="e79bf063-6348-4b44-8f45-581164b14c81" providerId="ADAL" clId="{CD226E28-381F-4CEC-B1D9-77C430D960F7}" dt="2023-04-11T07:32:36.175" v="5270"/>
          <ac:picMkLst>
            <pc:docMk/>
            <pc:sldMk cId="536824396" sldId="325"/>
            <ac:picMk id="15" creationId="{889A7275-3565-B4E6-AB34-3D79C775DBA6}"/>
          </ac:picMkLst>
        </pc:picChg>
        <pc:picChg chg="mod">
          <ac:chgData name="Francisco Valentin Ramirez Cuevas" userId="e79bf063-6348-4b44-8f45-581164b14c81" providerId="ADAL" clId="{CD226E28-381F-4CEC-B1D9-77C430D960F7}" dt="2023-04-11T07:32:36.175" v="5270"/>
          <ac:picMkLst>
            <pc:docMk/>
            <pc:sldMk cId="536824396" sldId="325"/>
            <ac:picMk id="16" creationId="{F553A866-D884-8A0E-9CC9-EBFB67CBBEA7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4-11T07:55:27.320" v="5299"/>
        <pc:sldMkLst>
          <pc:docMk/>
          <pc:sldMk cId="1152119351" sldId="326"/>
        </pc:sldMkLst>
        <pc:spChg chg="del">
          <ac:chgData name="Francisco Valentin Ramirez Cuevas" userId="e79bf063-6348-4b44-8f45-581164b14c81" providerId="ADAL" clId="{CD226E28-381F-4CEC-B1D9-77C430D960F7}" dt="2023-04-11T07:43:09.743" v="5276" actId="478"/>
          <ac:spMkLst>
            <pc:docMk/>
            <pc:sldMk cId="1152119351" sldId="326"/>
            <ac:spMk id="17" creationId="{1154BFD5-78F5-0F4D-DFDF-A08FBFE178DF}"/>
          </ac:spMkLst>
        </pc:spChg>
        <pc:spChg chg="del">
          <ac:chgData name="Francisco Valentin Ramirez Cuevas" userId="e79bf063-6348-4b44-8f45-581164b14c81" providerId="ADAL" clId="{CD226E28-381F-4CEC-B1D9-77C430D960F7}" dt="2023-04-11T07:43:09.743" v="5276" actId="478"/>
          <ac:spMkLst>
            <pc:docMk/>
            <pc:sldMk cId="1152119351" sldId="326"/>
            <ac:spMk id="18" creationId="{516D8807-0C1D-5544-EE8A-A6E783472358}"/>
          </ac:spMkLst>
        </pc:spChg>
        <pc:spChg chg="del">
          <ac:chgData name="Francisco Valentin Ramirez Cuevas" userId="e79bf063-6348-4b44-8f45-581164b14c81" providerId="ADAL" clId="{CD226E28-381F-4CEC-B1D9-77C430D960F7}" dt="2023-04-11T07:43:09.743" v="5276" actId="478"/>
          <ac:spMkLst>
            <pc:docMk/>
            <pc:sldMk cId="1152119351" sldId="326"/>
            <ac:spMk id="19" creationId="{4417639B-690D-EF6F-81E5-40BB25BDCB45}"/>
          </ac:spMkLst>
        </pc:spChg>
        <pc:grpChg chg="mod">
          <ac:chgData name="Francisco Valentin Ramirez Cuevas" userId="e79bf063-6348-4b44-8f45-581164b14c81" providerId="ADAL" clId="{CD226E28-381F-4CEC-B1D9-77C430D960F7}" dt="2023-04-11T07:43:28.574" v="5280" actId="14100"/>
          <ac:grpSpMkLst>
            <pc:docMk/>
            <pc:sldMk cId="1152119351" sldId="326"/>
            <ac:grpSpMk id="4" creationId="{7A8690BD-8096-2026-56C5-AE1763D4C793}"/>
          </ac:grpSpMkLst>
        </pc:grpChg>
        <pc:grpChg chg="del">
          <ac:chgData name="Francisco Valentin Ramirez Cuevas" userId="e79bf063-6348-4b44-8f45-581164b14c81" providerId="ADAL" clId="{CD226E28-381F-4CEC-B1D9-77C430D960F7}" dt="2023-04-11T07:43:06.941" v="5275" actId="478"/>
          <ac:grpSpMkLst>
            <pc:docMk/>
            <pc:sldMk cId="1152119351" sldId="326"/>
            <ac:grpSpMk id="7" creationId="{F3A26893-37A7-36F7-3ADB-AD9B4660FEE5}"/>
          </ac:grpSpMkLst>
        </pc:grpChg>
        <pc:picChg chg="add mod">
          <ac:chgData name="Francisco Valentin Ramirez Cuevas" userId="e79bf063-6348-4b44-8f45-581164b14c81" providerId="ADAL" clId="{CD226E28-381F-4CEC-B1D9-77C430D960F7}" dt="2023-04-11T07:43:20.280" v="5278" actId="1076"/>
          <ac:picMkLst>
            <pc:docMk/>
            <pc:sldMk cId="1152119351" sldId="326"/>
            <ac:picMk id="2" creationId="{0EB3270F-6D7E-7F49-8B64-71FFBE93A1B9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7:52:06.165" v="5295" actId="14100"/>
        <pc:sldMkLst>
          <pc:docMk/>
          <pc:sldMk cId="1320156697" sldId="327"/>
        </pc:sldMkLst>
        <pc:picChg chg="add del">
          <ac:chgData name="Francisco Valentin Ramirez Cuevas" userId="e79bf063-6348-4b44-8f45-581164b14c81" providerId="ADAL" clId="{CD226E28-381F-4CEC-B1D9-77C430D960F7}" dt="2023-04-11T07:51:17.157" v="5284" actId="21"/>
          <ac:picMkLst>
            <pc:docMk/>
            <pc:sldMk cId="1320156697" sldId="327"/>
            <ac:picMk id="3" creationId="{403C1D8F-B2EF-1B6C-C029-F30ECA51907A}"/>
          </ac:picMkLst>
        </pc:picChg>
        <pc:picChg chg="add mod">
          <ac:chgData name="Francisco Valentin Ramirez Cuevas" userId="e79bf063-6348-4b44-8f45-581164b14c81" providerId="ADAL" clId="{CD226E28-381F-4CEC-B1D9-77C430D960F7}" dt="2023-04-11T07:52:06.165" v="5295" actId="14100"/>
          <ac:picMkLst>
            <pc:docMk/>
            <pc:sldMk cId="1320156697" sldId="327"/>
            <ac:picMk id="4" creationId="{62E0F07A-D223-A2FD-81E2-E3FF9D2A339F}"/>
          </ac:picMkLst>
        </pc:picChg>
        <pc:picChg chg="add del">
          <ac:chgData name="Francisco Valentin Ramirez Cuevas" userId="e79bf063-6348-4b44-8f45-581164b14c81" providerId="ADAL" clId="{CD226E28-381F-4CEC-B1D9-77C430D960F7}" dt="2023-04-11T07:51:48.794" v="5289" actId="21"/>
          <ac:picMkLst>
            <pc:docMk/>
            <pc:sldMk cId="1320156697" sldId="327"/>
            <ac:picMk id="6" creationId="{C5FB52ED-EEBD-50E1-32CB-23CD1C59EFD2}"/>
          </ac:picMkLst>
        </pc:picChg>
        <pc:picChg chg="del">
          <ac:chgData name="Francisco Valentin Ramirez Cuevas" userId="e79bf063-6348-4b44-8f45-581164b14c81" providerId="ADAL" clId="{CD226E28-381F-4CEC-B1D9-77C430D960F7}" dt="2023-04-11T07:51:09.448" v="5282" actId="478"/>
          <ac:picMkLst>
            <pc:docMk/>
            <pc:sldMk cId="1320156697" sldId="327"/>
            <ac:picMk id="7" creationId="{92783D0B-7EBC-7FB4-F5D3-7394CCAFA6F2}"/>
          </ac:picMkLst>
        </pc:picChg>
        <pc:picChg chg="add mod">
          <ac:chgData name="Francisco Valentin Ramirez Cuevas" userId="e79bf063-6348-4b44-8f45-581164b14c81" providerId="ADAL" clId="{CD226E28-381F-4CEC-B1D9-77C430D960F7}" dt="2023-04-11T07:51:59.811" v="5294" actId="1076"/>
          <ac:picMkLst>
            <pc:docMk/>
            <pc:sldMk cId="1320156697" sldId="327"/>
            <ac:picMk id="8" creationId="{790B9D48-A813-D150-A309-20AA1C31D9A1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1T08:04:42.246" v="5492" actId="1076"/>
        <pc:sldMkLst>
          <pc:docMk/>
          <pc:sldMk cId="2774205501" sldId="328"/>
        </pc:sldMkLst>
        <pc:spChg chg="add mod">
          <ac:chgData name="Francisco Valentin Ramirez Cuevas" userId="e79bf063-6348-4b44-8f45-581164b14c81" providerId="ADAL" clId="{CD226E28-381F-4CEC-B1D9-77C430D960F7}" dt="2023-04-11T08:04:34.630" v="5491" actId="404"/>
          <ac:spMkLst>
            <pc:docMk/>
            <pc:sldMk cId="2774205501" sldId="328"/>
            <ac:spMk id="9" creationId="{DD8EBEC2-042A-D402-DE43-F0E24CAA1AA8}"/>
          </ac:spMkLst>
        </pc:spChg>
        <pc:spChg chg="add mod">
          <ac:chgData name="Francisco Valentin Ramirez Cuevas" userId="e79bf063-6348-4b44-8f45-581164b14c81" providerId="ADAL" clId="{CD226E28-381F-4CEC-B1D9-77C430D960F7}" dt="2023-04-11T08:04:34.630" v="5491" actId="404"/>
          <ac:spMkLst>
            <pc:docMk/>
            <pc:sldMk cId="2774205501" sldId="328"/>
            <ac:spMk id="10" creationId="{EB64EFEF-A8C5-71CF-E0D8-CEA722C83AB4}"/>
          </ac:spMkLst>
        </pc:spChg>
        <pc:spChg chg="add mod">
          <ac:chgData name="Francisco Valentin Ramirez Cuevas" userId="e79bf063-6348-4b44-8f45-581164b14c81" providerId="ADAL" clId="{CD226E28-381F-4CEC-B1D9-77C430D960F7}" dt="2023-04-11T08:04:34.630" v="5491" actId="404"/>
          <ac:spMkLst>
            <pc:docMk/>
            <pc:sldMk cId="2774205501" sldId="328"/>
            <ac:spMk id="11" creationId="{6FFE3E88-C492-DACF-C235-6B172E7CD52B}"/>
          </ac:spMkLst>
        </pc:spChg>
        <pc:spChg chg="add mod">
          <ac:chgData name="Francisco Valentin Ramirez Cuevas" userId="e79bf063-6348-4b44-8f45-581164b14c81" providerId="ADAL" clId="{CD226E28-381F-4CEC-B1D9-77C430D960F7}" dt="2023-04-11T08:04:34.630" v="5491" actId="404"/>
          <ac:spMkLst>
            <pc:docMk/>
            <pc:sldMk cId="2774205501" sldId="328"/>
            <ac:spMk id="12" creationId="{113BA89A-111C-1E12-86BE-0A2335626F71}"/>
          </ac:spMkLst>
        </pc:spChg>
        <pc:spChg chg="add mod">
          <ac:chgData name="Francisco Valentin Ramirez Cuevas" userId="e79bf063-6348-4b44-8f45-581164b14c81" providerId="ADAL" clId="{CD226E28-381F-4CEC-B1D9-77C430D960F7}" dt="2023-04-11T08:04:42.246" v="5492" actId="1076"/>
          <ac:spMkLst>
            <pc:docMk/>
            <pc:sldMk cId="2774205501" sldId="328"/>
            <ac:spMk id="13" creationId="{D47A4EFD-7DE5-367B-E2DA-70957F10E3EC}"/>
          </ac:spMkLst>
        </pc:spChg>
        <pc:picChg chg="add del">
          <ac:chgData name="Francisco Valentin Ramirez Cuevas" userId="e79bf063-6348-4b44-8f45-581164b14c81" providerId="ADAL" clId="{CD226E28-381F-4CEC-B1D9-77C430D960F7}" dt="2023-04-11T08:01:47.491" v="5405" actId="21"/>
          <ac:picMkLst>
            <pc:docMk/>
            <pc:sldMk cId="2774205501" sldId="328"/>
            <ac:picMk id="3" creationId="{5CC27F3B-8807-F48E-370B-134942ED7DDF}"/>
          </ac:picMkLst>
        </pc:picChg>
        <pc:picChg chg="add del mod">
          <ac:chgData name="Francisco Valentin Ramirez Cuevas" userId="e79bf063-6348-4b44-8f45-581164b14c81" providerId="ADAL" clId="{CD226E28-381F-4CEC-B1D9-77C430D960F7}" dt="2023-04-11T08:02:26.275" v="5408" actId="478"/>
          <ac:picMkLst>
            <pc:docMk/>
            <pc:sldMk cId="2774205501" sldId="328"/>
            <ac:picMk id="4" creationId="{5548416A-0A0F-7A69-C4D6-6AE811C2C7EC}"/>
          </ac:picMkLst>
        </pc:picChg>
        <pc:picChg chg="add del">
          <ac:chgData name="Francisco Valentin Ramirez Cuevas" userId="e79bf063-6348-4b44-8f45-581164b14c81" providerId="ADAL" clId="{CD226E28-381F-4CEC-B1D9-77C430D960F7}" dt="2023-04-11T08:02:27.759" v="5410" actId="21"/>
          <ac:picMkLst>
            <pc:docMk/>
            <pc:sldMk cId="2774205501" sldId="328"/>
            <ac:picMk id="6" creationId="{EE3D23BF-A4A6-D5C4-BB64-1CD49F6ED535}"/>
          </ac:picMkLst>
        </pc:picChg>
        <pc:picChg chg="del">
          <ac:chgData name="Francisco Valentin Ramirez Cuevas" userId="e79bf063-6348-4b44-8f45-581164b14c81" providerId="ADAL" clId="{CD226E28-381F-4CEC-B1D9-77C430D960F7}" dt="2023-04-11T08:01:39.592" v="5403" actId="478"/>
          <ac:picMkLst>
            <pc:docMk/>
            <pc:sldMk cId="2774205501" sldId="328"/>
            <ac:picMk id="7" creationId="{92783D0B-7EBC-7FB4-F5D3-7394CCAFA6F2}"/>
          </ac:picMkLst>
        </pc:picChg>
        <pc:picChg chg="add">
          <ac:chgData name="Francisco Valentin Ramirez Cuevas" userId="e79bf063-6348-4b44-8f45-581164b14c81" providerId="ADAL" clId="{CD226E28-381F-4CEC-B1D9-77C430D960F7}" dt="2023-04-11T08:02:29.853" v="5411"/>
          <ac:picMkLst>
            <pc:docMk/>
            <pc:sldMk cId="2774205501" sldId="328"/>
            <ac:picMk id="8" creationId="{FB4408CC-8E8F-50A1-94BA-AACB4D7DD56A}"/>
          </ac:picMkLst>
        </pc:picChg>
      </pc:sldChg>
      <pc:sldChg chg="add ord">
        <pc:chgData name="Francisco Valentin Ramirez Cuevas" userId="e79bf063-6348-4b44-8f45-581164b14c81" providerId="ADAL" clId="{CD226E28-381F-4CEC-B1D9-77C430D960F7}" dt="2023-04-19T20:13:58.443" v="5910"/>
        <pc:sldMkLst>
          <pc:docMk/>
          <pc:sldMk cId="2621979530" sldId="329"/>
        </pc:sldMkLst>
      </pc:sldChg>
      <pc:sldChg chg="add del">
        <pc:chgData name="Francisco Valentin Ramirez Cuevas" userId="e79bf063-6348-4b44-8f45-581164b14c81" providerId="ADAL" clId="{CD226E28-381F-4CEC-B1D9-77C430D960F7}" dt="2023-04-19T01:10:03.086" v="5494" actId="47"/>
        <pc:sldMkLst>
          <pc:docMk/>
          <pc:sldMk cId="3633856156" sldId="329"/>
        </pc:sldMkLst>
      </pc:sldChg>
      <pc:sldChg chg="addSp delSp modSp new mod ord">
        <pc:chgData name="Francisco Valentin Ramirez Cuevas" userId="e79bf063-6348-4b44-8f45-581164b14c81" providerId="ADAL" clId="{CD226E28-381F-4CEC-B1D9-77C430D960F7}" dt="2023-04-19T03:13:36.527" v="5604" actId="1076"/>
        <pc:sldMkLst>
          <pc:docMk/>
          <pc:sldMk cId="1951001915" sldId="330"/>
        </pc:sldMkLst>
        <pc:spChg chg="del">
          <ac:chgData name="Francisco Valentin Ramirez Cuevas" userId="e79bf063-6348-4b44-8f45-581164b14c81" providerId="ADAL" clId="{CD226E28-381F-4CEC-B1D9-77C430D960F7}" dt="2023-04-19T02:08:15.810" v="5533" actId="478"/>
          <ac:spMkLst>
            <pc:docMk/>
            <pc:sldMk cId="1951001915" sldId="330"/>
            <ac:spMk id="2" creationId="{3C51F3A7-20A7-3AC5-B72E-3FE9E9E3F1D1}"/>
          </ac:spMkLst>
        </pc:spChg>
        <pc:spChg chg="del">
          <ac:chgData name="Francisco Valentin Ramirez Cuevas" userId="e79bf063-6348-4b44-8f45-581164b14c81" providerId="ADAL" clId="{CD226E28-381F-4CEC-B1D9-77C430D960F7}" dt="2023-04-19T02:08:15.810" v="5533" actId="478"/>
          <ac:spMkLst>
            <pc:docMk/>
            <pc:sldMk cId="1951001915" sldId="330"/>
            <ac:spMk id="3" creationId="{9F565B83-38B8-1B8B-DE48-AAF1303B5502}"/>
          </ac:spMkLst>
        </pc:spChg>
        <pc:spChg chg="mod">
          <ac:chgData name="Francisco Valentin Ramirez Cuevas" userId="e79bf063-6348-4b44-8f45-581164b14c81" providerId="ADAL" clId="{CD226E28-381F-4CEC-B1D9-77C430D960F7}" dt="2023-04-19T02:08:55.534" v="5547"/>
          <ac:spMkLst>
            <pc:docMk/>
            <pc:sldMk cId="1951001915" sldId="330"/>
            <ac:spMk id="9" creationId="{AC6D1AE5-0488-1AEC-CD4A-960B96ABCD3F}"/>
          </ac:spMkLst>
        </pc:spChg>
        <pc:spChg chg="mod">
          <ac:chgData name="Francisco Valentin Ramirez Cuevas" userId="e79bf063-6348-4b44-8f45-581164b14c81" providerId="ADAL" clId="{CD226E28-381F-4CEC-B1D9-77C430D960F7}" dt="2023-04-19T02:08:55.534" v="5547"/>
          <ac:spMkLst>
            <pc:docMk/>
            <pc:sldMk cId="1951001915" sldId="330"/>
            <ac:spMk id="10" creationId="{688DD026-7B08-ADA5-84A0-04F11934A33D}"/>
          </ac:spMkLst>
        </pc:spChg>
        <pc:grpChg chg="add mod ord">
          <ac:chgData name="Francisco Valentin Ramirez Cuevas" userId="e79bf063-6348-4b44-8f45-581164b14c81" providerId="ADAL" clId="{CD226E28-381F-4CEC-B1D9-77C430D960F7}" dt="2023-04-19T03:13:29.254" v="5602" actId="14100"/>
          <ac:grpSpMkLst>
            <pc:docMk/>
            <pc:sldMk cId="1951001915" sldId="330"/>
            <ac:grpSpMk id="8" creationId="{EF5EC4D7-F5D0-7A80-4F8A-A4396B2969AA}"/>
          </ac:grpSpMkLst>
        </pc:grpChg>
        <pc:picChg chg="add del">
          <ac:chgData name="Francisco Valentin Ramirez Cuevas" userId="e79bf063-6348-4b44-8f45-581164b14c81" providerId="ADAL" clId="{CD226E28-381F-4CEC-B1D9-77C430D960F7}" dt="2023-04-19T02:08:16.993" v="5535" actId="21"/>
          <ac:picMkLst>
            <pc:docMk/>
            <pc:sldMk cId="1951001915" sldId="330"/>
            <ac:picMk id="5" creationId="{F98973ED-01B0-573B-9B64-123980C679B1}"/>
          </ac:picMkLst>
        </pc:picChg>
        <pc:picChg chg="add mod modCrop">
          <ac:chgData name="Francisco Valentin Ramirez Cuevas" userId="e79bf063-6348-4b44-8f45-581164b14c81" providerId="ADAL" clId="{CD226E28-381F-4CEC-B1D9-77C430D960F7}" dt="2023-04-19T03:13:36.527" v="5604" actId="1076"/>
          <ac:picMkLst>
            <pc:docMk/>
            <pc:sldMk cId="1951001915" sldId="330"/>
            <ac:picMk id="6" creationId="{69B8578B-CA61-11E6-D2FF-4E38034BF98A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4-19T03:11:02.378" v="5560" actId="478"/>
          <ac:picMkLst>
            <pc:docMk/>
            <pc:sldMk cId="1951001915" sldId="330"/>
            <ac:picMk id="7" creationId="{8151AF96-D119-D397-4C8B-9654835C8869}"/>
          </ac:picMkLst>
        </pc:picChg>
        <pc:picChg chg="add del">
          <ac:chgData name="Francisco Valentin Ramirez Cuevas" userId="e79bf063-6348-4b44-8f45-581164b14c81" providerId="ADAL" clId="{CD226E28-381F-4CEC-B1D9-77C430D960F7}" dt="2023-04-19T03:11:03.733" v="5562" actId="21"/>
          <ac:picMkLst>
            <pc:docMk/>
            <pc:sldMk cId="1951001915" sldId="330"/>
            <ac:picMk id="12" creationId="{E134DCE8-996C-1348-0795-299DECBCBAB0}"/>
          </ac:picMkLst>
        </pc:picChg>
        <pc:picChg chg="add mod">
          <ac:chgData name="Francisco Valentin Ramirez Cuevas" userId="e79bf063-6348-4b44-8f45-581164b14c81" providerId="ADAL" clId="{CD226E28-381F-4CEC-B1D9-77C430D960F7}" dt="2023-04-19T03:13:31.644" v="5603" actId="1076"/>
          <ac:picMkLst>
            <pc:docMk/>
            <pc:sldMk cId="1951001915" sldId="330"/>
            <ac:picMk id="13" creationId="{EF238A41-E4EB-035B-0266-AD388064B88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9T03:12:42.363" v="5594" actId="14100"/>
        <pc:sldMkLst>
          <pc:docMk/>
          <pc:sldMk cId="2633916207" sldId="331"/>
        </pc:sldMkLst>
        <pc:grpChg chg="mod">
          <ac:chgData name="Francisco Valentin Ramirez Cuevas" userId="e79bf063-6348-4b44-8f45-581164b14c81" providerId="ADAL" clId="{CD226E28-381F-4CEC-B1D9-77C430D960F7}" dt="2023-04-19T03:12:42.363" v="5594" actId="14100"/>
          <ac:grpSpMkLst>
            <pc:docMk/>
            <pc:sldMk cId="2633916207" sldId="331"/>
            <ac:grpSpMk id="8" creationId="{EF5EC4D7-F5D0-7A80-4F8A-A4396B2969AA}"/>
          </ac:grpSpMkLst>
        </pc:grpChg>
        <pc:picChg chg="add mod">
          <ac:chgData name="Francisco Valentin Ramirez Cuevas" userId="e79bf063-6348-4b44-8f45-581164b14c81" providerId="ADAL" clId="{CD226E28-381F-4CEC-B1D9-77C430D960F7}" dt="2023-04-19T03:12:34.661" v="5592" actId="1036"/>
          <ac:picMkLst>
            <pc:docMk/>
            <pc:sldMk cId="2633916207" sldId="331"/>
            <ac:picMk id="3" creationId="{2FABE378-A01A-C9BD-7E04-D965FC411218}"/>
          </ac:picMkLst>
        </pc:picChg>
        <pc:picChg chg="add mod">
          <ac:chgData name="Francisco Valentin Ramirez Cuevas" userId="e79bf063-6348-4b44-8f45-581164b14c81" providerId="ADAL" clId="{CD226E28-381F-4CEC-B1D9-77C430D960F7}" dt="2023-04-19T03:12:34.661" v="5592" actId="1036"/>
          <ac:picMkLst>
            <pc:docMk/>
            <pc:sldMk cId="2633916207" sldId="331"/>
            <ac:picMk id="5" creationId="{55477BD3-4A7D-F371-0978-DCB6087277E7}"/>
          </ac:picMkLst>
        </pc:picChg>
        <pc:picChg chg="del">
          <ac:chgData name="Francisco Valentin Ramirez Cuevas" userId="e79bf063-6348-4b44-8f45-581164b14c81" providerId="ADAL" clId="{CD226E28-381F-4CEC-B1D9-77C430D960F7}" dt="2023-04-19T03:07:58.737" v="5555" actId="478"/>
          <ac:picMkLst>
            <pc:docMk/>
            <pc:sldMk cId="2633916207" sldId="331"/>
            <ac:picMk id="6" creationId="{69B8578B-CA61-11E6-D2FF-4E38034BF98A}"/>
          </ac:picMkLst>
        </pc:picChg>
        <pc:picChg chg="del">
          <ac:chgData name="Francisco Valentin Ramirez Cuevas" userId="e79bf063-6348-4b44-8f45-581164b14c81" providerId="ADAL" clId="{CD226E28-381F-4CEC-B1D9-77C430D960F7}" dt="2023-04-19T03:08:00.266" v="5556" actId="478"/>
          <ac:picMkLst>
            <pc:docMk/>
            <pc:sldMk cId="2633916207" sldId="331"/>
            <ac:picMk id="7" creationId="{8151AF96-D119-D397-4C8B-9654835C886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19T03:23:14.211" v="5678" actId="14100"/>
        <pc:sldMkLst>
          <pc:docMk/>
          <pc:sldMk cId="3034951163" sldId="332"/>
        </pc:sldMkLst>
        <pc:spChg chg="del">
          <ac:chgData name="Francisco Valentin Ramirez Cuevas" userId="e79bf063-6348-4b44-8f45-581164b14c81" providerId="ADAL" clId="{CD226E28-381F-4CEC-B1D9-77C430D960F7}" dt="2023-04-19T03:20:28.938" v="5606" actId="478"/>
          <ac:spMkLst>
            <pc:docMk/>
            <pc:sldMk cId="3034951163" sldId="332"/>
            <ac:spMk id="2" creationId="{5BBD466B-8E8A-C637-586A-E06049E1CE27}"/>
          </ac:spMkLst>
        </pc:spChg>
        <pc:spChg chg="del">
          <ac:chgData name="Francisco Valentin Ramirez Cuevas" userId="e79bf063-6348-4b44-8f45-581164b14c81" providerId="ADAL" clId="{CD226E28-381F-4CEC-B1D9-77C430D960F7}" dt="2023-04-19T03:20:28.938" v="5606" actId="478"/>
          <ac:spMkLst>
            <pc:docMk/>
            <pc:sldMk cId="3034951163" sldId="332"/>
            <ac:spMk id="3" creationId="{559307C5-FB66-4DD5-CF41-ED1BB724C779}"/>
          </ac:spMkLst>
        </pc:spChg>
        <pc:spChg chg="mod">
          <ac:chgData name="Francisco Valentin Ramirez Cuevas" userId="e79bf063-6348-4b44-8f45-581164b14c81" providerId="ADAL" clId="{CD226E28-381F-4CEC-B1D9-77C430D960F7}" dt="2023-04-19T03:21:21.239" v="5616"/>
          <ac:spMkLst>
            <pc:docMk/>
            <pc:sldMk cId="3034951163" sldId="332"/>
            <ac:spMk id="5" creationId="{B11DBB12-C131-2696-6EB5-9073FC6D9298}"/>
          </ac:spMkLst>
        </pc:spChg>
        <pc:spChg chg="mod ord">
          <ac:chgData name="Francisco Valentin Ramirez Cuevas" userId="e79bf063-6348-4b44-8f45-581164b14c81" providerId="ADAL" clId="{CD226E28-381F-4CEC-B1D9-77C430D960F7}" dt="2023-04-19T03:21:28.017" v="5619" actId="1076"/>
          <ac:spMkLst>
            <pc:docMk/>
            <pc:sldMk cId="3034951163" sldId="332"/>
            <ac:spMk id="6" creationId="{A96DB47D-3AA1-30C2-A164-68E8FAF810E8}"/>
          </ac:spMkLst>
        </pc:spChg>
        <pc:spChg chg="add mod">
          <ac:chgData name="Francisco Valentin Ramirez Cuevas" userId="e79bf063-6348-4b44-8f45-581164b14c81" providerId="ADAL" clId="{CD226E28-381F-4CEC-B1D9-77C430D960F7}" dt="2023-04-19T03:23:06.838" v="5676" actId="1035"/>
          <ac:spMkLst>
            <pc:docMk/>
            <pc:sldMk cId="3034951163" sldId="332"/>
            <ac:spMk id="9" creationId="{3A774E10-C867-7A13-2304-7A55149C12C5}"/>
          </ac:spMkLst>
        </pc:spChg>
        <pc:spChg chg="add mod">
          <ac:chgData name="Francisco Valentin Ramirez Cuevas" userId="e79bf063-6348-4b44-8f45-581164b14c81" providerId="ADAL" clId="{CD226E28-381F-4CEC-B1D9-77C430D960F7}" dt="2023-04-19T03:23:06.838" v="5676" actId="1035"/>
          <ac:spMkLst>
            <pc:docMk/>
            <pc:sldMk cId="3034951163" sldId="332"/>
            <ac:spMk id="10" creationId="{0E13F0A4-E55C-B5A0-9743-A2038FFE3936}"/>
          </ac:spMkLst>
        </pc:spChg>
        <pc:grpChg chg="add mod ord">
          <ac:chgData name="Francisco Valentin Ramirez Cuevas" userId="e79bf063-6348-4b44-8f45-581164b14c81" providerId="ADAL" clId="{CD226E28-381F-4CEC-B1D9-77C430D960F7}" dt="2023-04-19T03:23:14.211" v="5678" actId="14100"/>
          <ac:grpSpMkLst>
            <pc:docMk/>
            <pc:sldMk cId="3034951163" sldId="332"/>
            <ac:grpSpMk id="4" creationId="{FE3DD2AC-5B4C-D345-9928-8D79A2606A93}"/>
          </ac:grpSpMkLst>
        </pc:grpChg>
        <pc:picChg chg="add mod">
          <ac:chgData name="Francisco Valentin Ramirez Cuevas" userId="e79bf063-6348-4b44-8f45-581164b14c81" providerId="ADAL" clId="{CD226E28-381F-4CEC-B1D9-77C430D960F7}" dt="2023-04-19T03:22:21.261" v="5637" actId="571"/>
          <ac:picMkLst>
            <pc:docMk/>
            <pc:sldMk cId="3034951163" sldId="332"/>
            <ac:picMk id="7" creationId="{52347E64-9D03-E819-385B-C4EE95B4708A}"/>
          </ac:picMkLst>
        </pc:picChg>
        <pc:picChg chg="add mod">
          <ac:chgData name="Francisco Valentin Ramirez Cuevas" userId="e79bf063-6348-4b44-8f45-581164b14c81" providerId="ADAL" clId="{CD226E28-381F-4CEC-B1D9-77C430D960F7}" dt="2023-04-19T03:22:21.261" v="5637" actId="571"/>
          <ac:picMkLst>
            <pc:docMk/>
            <pc:sldMk cId="3034951163" sldId="332"/>
            <ac:picMk id="8" creationId="{1B661B00-C46E-FD48-2DB1-441EE7FBBEB8}"/>
          </ac:picMkLst>
        </pc:picChg>
        <pc:picChg chg="add mod">
          <ac:chgData name="Francisco Valentin Ramirez Cuevas" userId="e79bf063-6348-4b44-8f45-581164b14c81" providerId="ADAL" clId="{CD226E28-381F-4CEC-B1D9-77C430D960F7}" dt="2023-04-19T03:22:23.377" v="5638" actId="1076"/>
          <ac:picMkLst>
            <pc:docMk/>
            <pc:sldMk cId="3034951163" sldId="332"/>
            <ac:picMk id="1026" creationId="{B61EB4C1-FE38-0BCA-AA46-6BA29A69C0C1}"/>
          </ac:picMkLst>
        </pc:picChg>
        <pc:picChg chg="add mod">
          <ac:chgData name="Francisco Valentin Ramirez Cuevas" userId="e79bf063-6348-4b44-8f45-581164b14c81" providerId="ADAL" clId="{CD226E28-381F-4CEC-B1D9-77C430D960F7}" dt="2023-04-19T03:22:23.377" v="5638" actId="1076"/>
          <ac:picMkLst>
            <pc:docMk/>
            <pc:sldMk cId="3034951163" sldId="332"/>
            <ac:picMk id="1028" creationId="{BAC51FF0-C92C-3AA7-56FE-9187409229F8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19T03:46:54.790" v="5704"/>
        <pc:sldMkLst>
          <pc:docMk/>
          <pc:sldMk cId="2924894702" sldId="333"/>
        </pc:sldMkLst>
        <pc:spChg chg="del">
          <ac:chgData name="Francisco Valentin Ramirez Cuevas" userId="e79bf063-6348-4b44-8f45-581164b14c81" providerId="ADAL" clId="{CD226E28-381F-4CEC-B1D9-77C430D960F7}" dt="2023-04-19T03:44:07.524" v="5680" actId="478"/>
          <ac:spMkLst>
            <pc:docMk/>
            <pc:sldMk cId="2924894702" sldId="333"/>
            <ac:spMk id="2" creationId="{18B65AA1-E8BD-C433-E7E2-B0FEF0D85712}"/>
          </ac:spMkLst>
        </pc:spChg>
        <pc:spChg chg="del">
          <ac:chgData name="Francisco Valentin Ramirez Cuevas" userId="e79bf063-6348-4b44-8f45-581164b14c81" providerId="ADAL" clId="{CD226E28-381F-4CEC-B1D9-77C430D960F7}" dt="2023-04-19T03:44:07.524" v="5680" actId="478"/>
          <ac:spMkLst>
            <pc:docMk/>
            <pc:sldMk cId="2924894702" sldId="333"/>
            <ac:spMk id="3" creationId="{E094F981-C318-D28E-9C16-B99A73D100A5}"/>
          </ac:spMkLst>
        </pc:spChg>
        <pc:spChg chg="mod">
          <ac:chgData name="Francisco Valentin Ramirez Cuevas" userId="e79bf063-6348-4b44-8f45-581164b14c81" providerId="ADAL" clId="{CD226E28-381F-4CEC-B1D9-77C430D960F7}" dt="2023-04-19T03:45:28.314" v="5694"/>
          <ac:spMkLst>
            <pc:docMk/>
            <pc:sldMk cId="2924894702" sldId="333"/>
            <ac:spMk id="5" creationId="{C2E6C34B-E478-2899-F552-0B186DACB6E7}"/>
          </ac:spMkLst>
        </pc:spChg>
        <pc:spChg chg="mod ord">
          <ac:chgData name="Francisco Valentin Ramirez Cuevas" userId="e79bf063-6348-4b44-8f45-581164b14c81" providerId="ADAL" clId="{CD226E28-381F-4CEC-B1D9-77C430D960F7}" dt="2023-04-19T03:45:36.357" v="5696" actId="167"/>
          <ac:spMkLst>
            <pc:docMk/>
            <pc:sldMk cId="2924894702" sldId="333"/>
            <ac:spMk id="6" creationId="{041BF937-FE8A-12AF-091E-1A080177AC6B}"/>
          </ac:spMkLst>
        </pc:spChg>
        <pc:spChg chg="mod">
          <ac:chgData name="Francisco Valentin Ramirez Cuevas" userId="e79bf063-6348-4b44-8f45-581164b14c81" providerId="ADAL" clId="{CD226E28-381F-4CEC-B1D9-77C430D960F7}" dt="2023-04-19T03:46:53.646" v="5703"/>
          <ac:spMkLst>
            <pc:docMk/>
            <pc:sldMk cId="2924894702" sldId="333"/>
            <ac:spMk id="8" creationId="{E1AC5AB4-F4B8-46EA-59BD-17B28E55059F}"/>
          </ac:spMkLst>
        </pc:spChg>
        <pc:spChg chg="mod">
          <ac:chgData name="Francisco Valentin Ramirez Cuevas" userId="e79bf063-6348-4b44-8f45-581164b14c81" providerId="ADAL" clId="{CD226E28-381F-4CEC-B1D9-77C430D960F7}" dt="2023-04-19T03:46:53.646" v="5703"/>
          <ac:spMkLst>
            <pc:docMk/>
            <pc:sldMk cId="2924894702" sldId="333"/>
            <ac:spMk id="9" creationId="{9CD8942C-249A-FA0D-7C53-F313A7BBCB56}"/>
          </ac:spMkLst>
        </pc:spChg>
        <pc:grpChg chg="add mod ord">
          <ac:chgData name="Francisco Valentin Ramirez Cuevas" userId="e79bf063-6348-4b44-8f45-581164b14c81" providerId="ADAL" clId="{CD226E28-381F-4CEC-B1D9-77C430D960F7}" dt="2023-04-19T03:46:10.667" v="5701" actId="14100"/>
          <ac:grpSpMkLst>
            <pc:docMk/>
            <pc:sldMk cId="2924894702" sldId="333"/>
            <ac:grpSpMk id="4" creationId="{BEBC8776-F438-B919-B4B2-590F9F8B2F2F}"/>
          </ac:grpSpMkLst>
        </pc:grpChg>
        <pc:grpChg chg="add del mod">
          <ac:chgData name="Francisco Valentin Ramirez Cuevas" userId="e79bf063-6348-4b44-8f45-581164b14c81" providerId="ADAL" clId="{CD226E28-381F-4CEC-B1D9-77C430D960F7}" dt="2023-04-19T03:46:54.790" v="5704"/>
          <ac:grpSpMkLst>
            <pc:docMk/>
            <pc:sldMk cId="2924894702" sldId="333"/>
            <ac:grpSpMk id="7" creationId="{F1621923-7E1A-8427-B608-368E824ADBF7}"/>
          </ac:grpSpMkLst>
        </pc:grpChg>
        <pc:picChg chg="add mod">
          <ac:chgData name="Francisco Valentin Ramirez Cuevas" userId="e79bf063-6348-4b44-8f45-581164b14c81" providerId="ADAL" clId="{CD226E28-381F-4CEC-B1D9-77C430D960F7}" dt="2023-04-19T03:45:16.672" v="5691" actId="14100"/>
          <ac:picMkLst>
            <pc:docMk/>
            <pc:sldMk cId="2924894702" sldId="333"/>
            <ac:picMk id="3074" creationId="{26282B49-A5DF-E407-FCC6-840E350B4A3A}"/>
          </ac:picMkLst>
        </pc:picChg>
        <pc:picChg chg="add mod">
          <ac:chgData name="Francisco Valentin Ramirez Cuevas" userId="e79bf063-6348-4b44-8f45-581164b14c81" providerId="ADAL" clId="{CD226E28-381F-4CEC-B1D9-77C430D960F7}" dt="2023-04-19T03:46:20.877" v="5702" actId="1076"/>
          <ac:picMkLst>
            <pc:docMk/>
            <pc:sldMk cId="2924894702" sldId="333"/>
            <ac:picMk id="3076" creationId="{35C9B669-6D11-7A03-B296-DC0DA7CBF71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9T03:59:18.149" v="5752" actId="1037"/>
        <pc:sldMkLst>
          <pc:docMk/>
          <pc:sldMk cId="1625806331" sldId="334"/>
        </pc:sldMkLst>
        <pc:grpChg chg="mod ord">
          <ac:chgData name="Francisco Valentin Ramirez Cuevas" userId="e79bf063-6348-4b44-8f45-581164b14c81" providerId="ADAL" clId="{CD226E28-381F-4CEC-B1D9-77C430D960F7}" dt="2023-04-19T03:59:09.845" v="5741" actId="14100"/>
          <ac:grpSpMkLst>
            <pc:docMk/>
            <pc:sldMk cId="1625806331" sldId="334"/>
            <ac:grpSpMk id="4" creationId="{BEBC8776-F438-B919-B4B2-590F9F8B2F2F}"/>
          </ac:grpSpMkLst>
        </pc:grpChg>
        <pc:picChg chg="add del mod">
          <ac:chgData name="Francisco Valentin Ramirez Cuevas" userId="e79bf063-6348-4b44-8f45-581164b14c81" providerId="ADAL" clId="{CD226E28-381F-4CEC-B1D9-77C430D960F7}" dt="2023-04-19T03:59:01.509" v="5740" actId="478"/>
          <ac:picMkLst>
            <pc:docMk/>
            <pc:sldMk cId="1625806331" sldId="334"/>
            <ac:picMk id="2" creationId="{93BCB541-0BCD-035B-EE17-FCAE7EED7AFC}"/>
          </ac:picMkLst>
        </pc:picChg>
        <pc:picChg chg="del">
          <ac:chgData name="Francisco Valentin Ramirez Cuevas" userId="e79bf063-6348-4b44-8f45-581164b14c81" providerId="ADAL" clId="{CD226E28-381F-4CEC-B1D9-77C430D960F7}" dt="2023-04-19T03:47:00.152" v="5706" actId="478"/>
          <ac:picMkLst>
            <pc:docMk/>
            <pc:sldMk cId="1625806331" sldId="334"/>
            <ac:picMk id="3074" creationId="{26282B49-A5DF-E407-FCC6-840E350B4A3A}"/>
          </ac:picMkLst>
        </pc:picChg>
        <pc:picChg chg="del">
          <ac:chgData name="Francisco Valentin Ramirez Cuevas" userId="e79bf063-6348-4b44-8f45-581164b14c81" providerId="ADAL" clId="{CD226E28-381F-4CEC-B1D9-77C430D960F7}" dt="2023-04-19T03:47:00.152" v="5706" actId="478"/>
          <ac:picMkLst>
            <pc:docMk/>
            <pc:sldMk cId="1625806331" sldId="334"/>
            <ac:picMk id="3076" creationId="{35C9B669-6D11-7A03-B296-DC0DA7CBF715}"/>
          </ac:picMkLst>
        </pc:picChg>
        <pc:picChg chg="add mod">
          <ac:chgData name="Francisco Valentin Ramirez Cuevas" userId="e79bf063-6348-4b44-8f45-581164b14c81" providerId="ADAL" clId="{CD226E28-381F-4CEC-B1D9-77C430D960F7}" dt="2023-04-19T03:59:18.149" v="5752" actId="1037"/>
          <ac:picMkLst>
            <pc:docMk/>
            <pc:sldMk cId="1625806331" sldId="334"/>
            <ac:picMk id="6146" creationId="{2709F83C-B2C0-D245-D27A-C0DAEFB80812}"/>
          </ac:picMkLst>
        </pc:picChg>
        <pc:picChg chg="add mod">
          <ac:chgData name="Francisco Valentin Ramirez Cuevas" userId="e79bf063-6348-4b44-8f45-581164b14c81" providerId="ADAL" clId="{CD226E28-381F-4CEC-B1D9-77C430D960F7}" dt="2023-04-19T03:59:15.108" v="5747" actId="1038"/>
          <ac:picMkLst>
            <pc:docMk/>
            <pc:sldMk cId="1625806331" sldId="334"/>
            <ac:picMk id="6148" creationId="{DD0068E9-924F-CC01-AAB6-1ACC27357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19T04:54:51.265" v="5772" actId="165"/>
        <pc:sldMkLst>
          <pc:docMk/>
          <pc:sldMk cId="1668184252" sldId="335"/>
        </pc:sldMkLst>
        <pc:spChg chg="del">
          <ac:chgData name="Francisco Valentin Ramirez Cuevas" userId="e79bf063-6348-4b44-8f45-581164b14c81" providerId="ADAL" clId="{CD226E28-381F-4CEC-B1D9-77C430D960F7}" dt="2023-04-19T04:53:28.378" v="5754" actId="478"/>
          <ac:spMkLst>
            <pc:docMk/>
            <pc:sldMk cId="1668184252" sldId="335"/>
            <ac:spMk id="2" creationId="{527DD588-38C0-FC45-4728-5E695C43B162}"/>
          </ac:spMkLst>
        </pc:spChg>
        <pc:spChg chg="del">
          <ac:chgData name="Francisco Valentin Ramirez Cuevas" userId="e79bf063-6348-4b44-8f45-581164b14c81" providerId="ADAL" clId="{CD226E28-381F-4CEC-B1D9-77C430D960F7}" dt="2023-04-19T04:53:28.378" v="5754" actId="478"/>
          <ac:spMkLst>
            <pc:docMk/>
            <pc:sldMk cId="1668184252" sldId="335"/>
            <ac:spMk id="3" creationId="{1823C046-D80C-2F88-EA9D-F7F9B0CE685B}"/>
          </ac:spMkLst>
        </pc:spChg>
        <pc:spChg chg="mod">
          <ac:chgData name="Francisco Valentin Ramirez Cuevas" userId="e79bf063-6348-4b44-8f45-581164b14c81" providerId="ADAL" clId="{CD226E28-381F-4CEC-B1D9-77C430D960F7}" dt="2023-04-19T04:54:51.265" v="5772" actId="165"/>
          <ac:spMkLst>
            <pc:docMk/>
            <pc:sldMk cId="1668184252" sldId="335"/>
            <ac:spMk id="8" creationId="{A6AE5619-3D83-CBD1-8D5D-B38358D059CD}"/>
          </ac:spMkLst>
        </pc:spChg>
        <pc:spChg chg="mod">
          <ac:chgData name="Francisco Valentin Ramirez Cuevas" userId="e79bf063-6348-4b44-8f45-581164b14c81" providerId="ADAL" clId="{CD226E28-381F-4CEC-B1D9-77C430D960F7}" dt="2023-04-19T04:54:51.265" v="5772" actId="165"/>
          <ac:spMkLst>
            <pc:docMk/>
            <pc:sldMk cId="1668184252" sldId="335"/>
            <ac:spMk id="9" creationId="{6A45F3C3-E7E1-2998-1A67-7F94CC4D354E}"/>
          </ac:spMkLst>
        </pc:spChg>
        <pc:grpChg chg="add mod ord topLvl">
          <ac:chgData name="Francisco Valentin Ramirez Cuevas" userId="e79bf063-6348-4b44-8f45-581164b14c81" providerId="ADAL" clId="{CD226E28-381F-4CEC-B1D9-77C430D960F7}" dt="2023-04-19T04:54:51.265" v="5772" actId="165"/>
          <ac:grpSpMkLst>
            <pc:docMk/>
            <pc:sldMk cId="1668184252" sldId="335"/>
            <ac:grpSpMk id="7" creationId="{C400E456-94A2-D6BF-BDCB-DD6950F02D52}"/>
          </ac:grpSpMkLst>
        </pc:grpChg>
        <pc:grpChg chg="add del mod">
          <ac:chgData name="Francisco Valentin Ramirez Cuevas" userId="e79bf063-6348-4b44-8f45-581164b14c81" providerId="ADAL" clId="{CD226E28-381F-4CEC-B1D9-77C430D960F7}" dt="2023-04-19T04:54:51.265" v="5772" actId="165"/>
          <ac:grpSpMkLst>
            <pc:docMk/>
            <pc:sldMk cId="1668184252" sldId="335"/>
            <ac:grpSpMk id="10" creationId="{6E9B49B4-8060-C0FB-051A-D9328CF65526}"/>
          </ac:grpSpMkLst>
        </pc:grpChg>
        <pc:picChg chg="add del">
          <ac:chgData name="Francisco Valentin Ramirez Cuevas" userId="e79bf063-6348-4b44-8f45-581164b14c81" providerId="ADAL" clId="{CD226E28-381F-4CEC-B1D9-77C430D960F7}" dt="2023-04-19T04:53:30.962" v="5756" actId="21"/>
          <ac:picMkLst>
            <pc:docMk/>
            <pc:sldMk cId="1668184252" sldId="335"/>
            <ac:picMk id="5" creationId="{2894DDAB-0154-7966-8E6E-E587B56D3DBC}"/>
          </ac:picMkLst>
        </pc:picChg>
        <pc:picChg chg="add mod topLvl">
          <ac:chgData name="Francisco Valentin Ramirez Cuevas" userId="e79bf063-6348-4b44-8f45-581164b14c81" providerId="ADAL" clId="{CD226E28-381F-4CEC-B1D9-77C430D960F7}" dt="2023-04-19T04:54:51.265" v="5772" actId="165"/>
          <ac:picMkLst>
            <pc:docMk/>
            <pc:sldMk cId="1668184252" sldId="335"/>
            <ac:picMk id="6" creationId="{A6405FEC-4ABB-1218-98DE-E7E9A2EAACDD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9T20:22:46.370" v="6225" actId="404"/>
        <pc:sldMkLst>
          <pc:docMk/>
          <pc:sldMk cId="729859795" sldId="336"/>
        </pc:sldMkLst>
        <pc:spChg chg="add del mod">
          <ac:chgData name="Francisco Valentin Ramirez Cuevas" userId="e79bf063-6348-4b44-8f45-581164b14c81" providerId="ADAL" clId="{CD226E28-381F-4CEC-B1D9-77C430D960F7}" dt="2023-04-19T20:10:34.499" v="5828" actId="21"/>
          <ac:spMkLst>
            <pc:docMk/>
            <pc:sldMk cId="729859795" sldId="336"/>
            <ac:spMk id="20" creationId="{46B43212-8316-6730-CB69-5BC149D29040}"/>
          </ac:spMkLst>
        </pc:spChg>
        <pc:spChg chg="add del mod">
          <ac:chgData name="Francisco Valentin Ramirez Cuevas" userId="e79bf063-6348-4b44-8f45-581164b14c81" providerId="ADAL" clId="{CD226E28-381F-4CEC-B1D9-77C430D960F7}" dt="2023-04-19T20:10:34.499" v="5828" actId="21"/>
          <ac:spMkLst>
            <pc:docMk/>
            <pc:sldMk cId="729859795" sldId="336"/>
            <ac:spMk id="21" creationId="{E3E3700A-1D01-5A92-9278-008C214B2A50}"/>
          </ac:spMkLst>
        </pc:spChg>
        <pc:spChg chg="add del mod">
          <ac:chgData name="Francisco Valentin Ramirez Cuevas" userId="e79bf063-6348-4b44-8f45-581164b14c81" providerId="ADAL" clId="{CD226E28-381F-4CEC-B1D9-77C430D960F7}" dt="2023-04-19T20:10:03.575" v="5818"/>
          <ac:spMkLst>
            <pc:docMk/>
            <pc:sldMk cId="729859795" sldId="336"/>
            <ac:spMk id="22" creationId="{17F37435-2996-E20F-4F81-C15442ED1F69}"/>
          </ac:spMkLst>
        </pc:spChg>
        <pc:spChg chg="add del mod">
          <ac:chgData name="Francisco Valentin Ramirez Cuevas" userId="e79bf063-6348-4b44-8f45-581164b14c81" providerId="ADAL" clId="{CD226E28-381F-4CEC-B1D9-77C430D960F7}" dt="2023-04-19T20:10:34.499" v="5828" actId="21"/>
          <ac:spMkLst>
            <pc:docMk/>
            <pc:sldMk cId="729859795" sldId="336"/>
            <ac:spMk id="24" creationId="{F1E15B20-7CBE-C443-1801-FBA718168794}"/>
          </ac:spMkLst>
        </pc:spChg>
        <pc:spChg chg="add mod">
          <ac:chgData name="Francisco Valentin Ramirez Cuevas" userId="e79bf063-6348-4b44-8f45-581164b14c81" providerId="ADAL" clId="{CD226E28-381F-4CEC-B1D9-77C430D960F7}" dt="2023-04-19T20:22:38.908" v="6223" actId="1076"/>
          <ac:spMkLst>
            <pc:docMk/>
            <pc:sldMk cId="729859795" sldId="336"/>
            <ac:spMk id="34" creationId="{30878431-9991-AE77-396A-103E78D54FD6}"/>
          </ac:spMkLst>
        </pc:spChg>
        <pc:spChg chg="add mod">
          <ac:chgData name="Francisco Valentin Ramirez Cuevas" userId="e79bf063-6348-4b44-8f45-581164b14c81" providerId="ADAL" clId="{CD226E28-381F-4CEC-B1D9-77C430D960F7}" dt="2023-04-19T20:22:46.370" v="6225" actId="404"/>
          <ac:spMkLst>
            <pc:docMk/>
            <pc:sldMk cId="729859795" sldId="336"/>
            <ac:spMk id="35" creationId="{33FF40AA-9453-34D0-4551-17F0F8B62FDB}"/>
          </ac:spMkLst>
        </pc:spChg>
        <pc:spChg chg="add mod">
          <ac:chgData name="Francisco Valentin Ramirez Cuevas" userId="e79bf063-6348-4b44-8f45-581164b14c81" providerId="ADAL" clId="{CD226E28-381F-4CEC-B1D9-77C430D960F7}" dt="2023-04-19T20:22:46.370" v="6225" actId="404"/>
          <ac:spMkLst>
            <pc:docMk/>
            <pc:sldMk cId="729859795" sldId="336"/>
            <ac:spMk id="36" creationId="{5015B708-BEF9-C8F6-D88A-14F5EB54B9D4}"/>
          </ac:spMkLst>
        </pc:spChg>
        <pc:spChg chg="add mod">
          <ac:chgData name="Francisco Valentin Ramirez Cuevas" userId="e79bf063-6348-4b44-8f45-581164b14c81" providerId="ADAL" clId="{CD226E28-381F-4CEC-B1D9-77C430D960F7}" dt="2023-04-19T20:22:46.370" v="6225" actId="404"/>
          <ac:spMkLst>
            <pc:docMk/>
            <pc:sldMk cId="729859795" sldId="336"/>
            <ac:spMk id="37" creationId="{1F6BECB1-CBBD-420A-2840-CDED09BF0EF6}"/>
          </ac:spMkLst>
        </pc:spChg>
        <pc:spChg chg="add mod">
          <ac:chgData name="Francisco Valentin Ramirez Cuevas" userId="e79bf063-6348-4b44-8f45-581164b14c81" providerId="ADAL" clId="{CD226E28-381F-4CEC-B1D9-77C430D960F7}" dt="2023-04-19T20:22:46.370" v="6225" actId="404"/>
          <ac:spMkLst>
            <pc:docMk/>
            <pc:sldMk cId="729859795" sldId="336"/>
            <ac:spMk id="38" creationId="{53CC749D-E8DD-E482-E81A-5E2495B8BCC2}"/>
          </ac:spMkLst>
        </pc:spChg>
        <pc:spChg chg="mod">
          <ac:chgData name="Francisco Valentin Ramirez Cuevas" userId="e79bf063-6348-4b44-8f45-581164b14c81" providerId="ADAL" clId="{CD226E28-381F-4CEC-B1D9-77C430D960F7}" dt="2023-04-19T20:15:57.068" v="6058" actId="571"/>
          <ac:spMkLst>
            <pc:docMk/>
            <pc:sldMk cId="729859795" sldId="336"/>
            <ac:spMk id="40" creationId="{F372FDCB-871A-7A25-9CE4-54D66A001E32}"/>
          </ac:spMkLst>
        </pc:spChg>
        <pc:spChg chg="mod">
          <ac:chgData name="Francisco Valentin Ramirez Cuevas" userId="e79bf063-6348-4b44-8f45-581164b14c81" providerId="ADAL" clId="{CD226E28-381F-4CEC-B1D9-77C430D960F7}" dt="2023-04-19T20:15:57.068" v="6058" actId="571"/>
          <ac:spMkLst>
            <pc:docMk/>
            <pc:sldMk cId="729859795" sldId="336"/>
            <ac:spMk id="41" creationId="{F4A06FAD-33B0-78A0-8463-AD3BC9221ACE}"/>
          </ac:spMkLst>
        </pc:spChg>
        <pc:spChg chg="add mod">
          <ac:chgData name="Francisco Valentin Ramirez Cuevas" userId="e79bf063-6348-4b44-8f45-581164b14c81" providerId="ADAL" clId="{CD226E28-381F-4CEC-B1D9-77C430D960F7}" dt="2023-04-19T20:15:57.068" v="6058" actId="571"/>
          <ac:spMkLst>
            <pc:docMk/>
            <pc:sldMk cId="729859795" sldId="336"/>
            <ac:spMk id="42" creationId="{1DDB9D78-01BF-DA7D-772E-206618D2C9CB}"/>
          </ac:spMkLst>
        </pc:spChg>
        <pc:spChg chg="add mod">
          <ac:chgData name="Francisco Valentin Ramirez Cuevas" userId="e79bf063-6348-4b44-8f45-581164b14c81" providerId="ADAL" clId="{CD226E28-381F-4CEC-B1D9-77C430D960F7}" dt="2023-04-19T20:22:46.370" v="6225" actId="404"/>
          <ac:spMkLst>
            <pc:docMk/>
            <pc:sldMk cId="729859795" sldId="336"/>
            <ac:spMk id="43" creationId="{8512539B-5A6D-3AC3-74C1-9A3366F2ED39}"/>
          </ac:spMkLst>
        </pc:spChg>
        <pc:spChg chg="add mod">
          <ac:chgData name="Francisco Valentin Ramirez Cuevas" userId="e79bf063-6348-4b44-8f45-581164b14c81" providerId="ADAL" clId="{CD226E28-381F-4CEC-B1D9-77C430D960F7}" dt="2023-04-19T20:22:38.908" v="6223" actId="1076"/>
          <ac:spMkLst>
            <pc:docMk/>
            <pc:sldMk cId="729859795" sldId="336"/>
            <ac:spMk id="44" creationId="{5C6467CB-0B53-C684-63C3-302EBD5040C5}"/>
          </ac:spMkLst>
        </pc:spChg>
        <pc:spChg chg="add mod">
          <ac:chgData name="Francisco Valentin Ramirez Cuevas" userId="e79bf063-6348-4b44-8f45-581164b14c81" providerId="ADAL" clId="{CD226E28-381F-4CEC-B1D9-77C430D960F7}" dt="2023-04-19T20:22:46.370" v="6225" actId="404"/>
          <ac:spMkLst>
            <pc:docMk/>
            <pc:sldMk cId="729859795" sldId="336"/>
            <ac:spMk id="47" creationId="{376E1E01-5866-1BF8-1A12-300A0B7C4E0D}"/>
          </ac:spMkLst>
        </pc:spChg>
        <pc:spChg chg="add mod">
          <ac:chgData name="Francisco Valentin Ramirez Cuevas" userId="e79bf063-6348-4b44-8f45-581164b14c81" providerId="ADAL" clId="{CD226E28-381F-4CEC-B1D9-77C430D960F7}" dt="2023-04-19T20:22:46.370" v="6225" actId="404"/>
          <ac:spMkLst>
            <pc:docMk/>
            <pc:sldMk cId="729859795" sldId="336"/>
            <ac:spMk id="48" creationId="{532BD287-D03A-69DA-CC53-29DFD08BE90A}"/>
          </ac:spMkLst>
        </pc:spChg>
        <pc:grpChg chg="mod">
          <ac:chgData name="Francisco Valentin Ramirez Cuevas" userId="e79bf063-6348-4b44-8f45-581164b14c81" providerId="ADAL" clId="{CD226E28-381F-4CEC-B1D9-77C430D960F7}" dt="2023-04-19T20:22:38.908" v="6223" actId="1076"/>
          <ac:grpSpMkLst>
            <pc:docMk/>
            <pc:sldMk cId="729859795" sldId="336"/>
            <ac:grpSpMk id="12" creationId="{3B9F2ACB-73E6-E5B2-3586-F25C62678202}"/>
          </ac:grpSpMkLst>
        </pc:grpChg>
        <pc:grpChg chg="add del mod">
          <ac:chgData name="Francisco Valentin Ramirez Cuevas" userId="e79bf063-6348-4b44-8f45-581164b14c81" providerId="ADAL" clId="{CD226E28-381F-4CEC-B1D9-77C430D960F7}" dt="2023-04-19T20:11:34.314" v="5851" actId="478"/>
          <ac:grpSpMkLst>
            <pc:docMk/>
            <pc:sldMk cId="729859795" sldId="336"/>
            <ac:grpSpMk id="31" creationId="{B7BDE59A-4297-005D-5D99-073B9D636AB9}"/>
          </ac:grpSpMkLst>
        </pc:grpChg>
        <pc:grpChg chg="add mod">
          <ac:chgData name="Francisco Valentin Ramirez Cuevas" userId="e79bf063-6348-4b44-8f45-581164b14c81" providerId="ADAL" clId="{CD226E28-381F-4CEC-B1D9-77C430D960F7}" dt="2023-04-19T20:22:38.908" v="6223" actId="1076"/>
          <ac:grpSpMkLst>
            <pc:docMk/>
            <pc:sldMk cId="729859795" sldId="336"/>
            <ac:grpSpMk id="32" creationId="{484F357E-4628-0B36-77A6-10CDB807BA75}"/>
          </ac:grpSpMkLst>
        </pc:grpChg>
        <pc:grpChg chg="add mod">
          <ac:chgData name="Francisco Valentin Ramirez Cuevas" userId="e79bf063-6348-4b44-8f45-581164b14c81" providerId="ADAL" clId="{CD226E28-381F-4CEC-B1D9-77C430D960F7}" dt="2023-04-19T20:15:57.068" v="6058" actId="571"/>
          <ac:grpSpMkLst>
            <pc:docMk/>
            <pc:sldMk cId="729859795" sldId="336"/>
            <ac:grpSpMk id="39" creationId="{3497222A-D641-FE0B-999F-5E0CE567FB26}"/>
          </ac:grpSpMkLst>
        </pc:grpChg>
        <pc:picChg chg="add del mod">
          <ac:chgData name="Francisco Valentin Ramirez Cuevas" userId="e79bf063-6348-4b44-8f45-581164b14c81" providerId="ADAL" clId="{CD226E28-381F-4CEC-B1D9-77C430D960F7}" dt="2023-04-19T19:52:35.033" v="5779" actId="478"/>
          <ac:picMkLst>
            <pc:docMk/>
            <pc:sldMk cId="729859795" sldId="336"/>
            <ac:picMk id="3" creationId="{9746D2A3-3B75-0FA0-F76A-7C7E6AA29384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4-19T19:54:50.035" v="5786" actId="478"/>
          <ac:picMkLst>
            <pc:docMk/>
            <pc:sldMk cId="729859795" sldId="336"/>
            <ac:picMk id="5" creationId="{461FDF02-C66B-A50D-C476-FFBBD1A49332}"/>
          </ac:picMkLst>
        </pc:picChg>
        <pc:picChg chg="del">
          <ac:chgData name="Francisco Valentin Ramirez Cuevas" userId="e79bf063-6348-4b44-8f45-581164b14c81" providerId="ADAL" clId="{CD226E28-381F-4CEC-B1D9-77C430D960F7}" dt="2023-04-19T19:52:12.497" v="5774" actId="478"/>
          <ac:picMkLst>
            <pc:docMk/>
            <pc:sldMk cId="729859795" sldId="336"/>
            <ac:picMk id="6" creationId="{509E57DE-23D5-3B04-A8CE-F6D4DE89D054}"/>
          </ac:picMkLst>
        </pc:picChg>
        <pc:picChg chg="add del">
          <ac:chgData name="Francisco Valentin Ramirez Cuevas" userId="e79bf063-6348-4b44-8f45-581164b14c81" providerId="ADAL" clId="{CD226E28-381F-4CEC-B1D9-77C430D960F7}" dt="2023-04-19T20:00:08.252" v="5788" actId="21"/>
          <ac:picMkLst>
            <pc:docMk/>
            <pc:sldMk cId="729859795" sldId="336"/>
            <ac:picMk id="8" creationId="{225B5450-75C7-8E4D-EB1C-2AB08BCE05FD}"/>
          </ac:picMkLst>
        </pc:picChg>
        <pc:picChg chg="add mod modCrop">
          <ac:chgData name="Francisco Valentin Ramirez Cuevas" userId="e79bf063-6348-4b44-8f45-581164b14c81" providerId="ADAL" clId="{CD226E28-381F-4CEC-B1D9-77C430D960F7}" dt="2023-04-19T20:22:38.908" v="6223" actId="1076"/>
          <ac:picMkLst>
            <pc:docMk/>
            <pc:sldMk cId="729859795" sldId="336"/>
            <ac:picMk id="9" creationId="{FD6F424B-AA74-EFF9-A2AD-5374FA6CBD5E}"/>
          </ac:picMkLst>
        </pc:picChg>
        <pc:picChg chg="add del mod">
          <ac:chgData name="Francisco Valentin Ramirez Cuevas" userId="e79bf063-6348-4b44-8f45-581164b14c81" providerId="ADAL" clId="{CD226E28-381F-4CEC-B1D9-77C430D960F7}" dt="2023-04-19T20:11:44.161" v="5855" actId="478"/>
          <ac:picMkLst>
            <pc:docMk/>
            <pc:sldMk cId="729859795" sldId="336"/>
            <ac:picMk id="11" creationId="{6427D80C-2361-305C-4FCD-946D7DDA1201}"/>
          </ac:picMkLst>
        </pc:picChg>
        <pc:picChg chg="add mod modCrop">
          <ac:chgData name="Francisco Valentin Ramirez Cuevas" userId="e79bf063-6348-4b44-8f45-581164b14c81" providerId="ADAL" clId="{CD226E28-381F-4CEC-B1D9-77C430D960F7}" dt="2023-04-19T20:22:38.908" v="6223" actId="1076"/>
          <ac:picMkLst>
            <pc:docMk/>
            <pc:sldMk cId="729859795" sldId="336"/>
            <ac:picMk id="16" creationId="{E67C86E0-2F3E-8096-E8EF-6D93E751A5BD}"/>
          </ac:picMkLst>
        </pc:picChg>
        <pc:picChg chg="add del mod">
          <ac:chgData name="Francisco Valentin Ramirez Cuevas" userId="e79bf063-6348-4b44-8f45-581164b14c81" providerId="ADAL" clId="{CD226E28-381F-4CEC-B1D9-77C430D960F7}" dt="2023-04-19T20:09:38.495" v="5807" actId="21"/>
          <ac:picMkLst>
            <pc:docMk/>
            <pc:sldMk cId="729859795" sldId="336"/>
            <ac:picMk id="18" creationId="{3980D01F-CCCB-DFB7-EF8D-104781607BC7}"/>
          </ac:picMkLst>
        </pc:picChg>
        <pc:picChg chg="add del">
          <ac:chgData name="Francisco Valentin Ramirez Cuevas" userId="e79bf063-6348-4b44-8f45-581164b14c81" providerId="ADAL" clId="{CD226E28-381F-4CEC-B1D9-77C430D960F7}" dt="2023-04-19T20:10:34.499" v="5828" actId="21"/>
          <ac:picMkLst>
            <pc:docMk/>
            <pc:sldMk cId="729859795" sldId="336"/>
            <ac:picMk id="19" creationId="{E30F94F6-0304-7E73-1FF0-2BB0BFC8C19F}"/>
          </ac:picMkLst>
        </pc:picChg>
        <pc:picChg chg="add del">
          <ac:chgData name="Francisco Valentin Ramirez Cuevas" userId="e79bf063-6348-4b44-8f45-581164b14c81" providerId="ADAL" clId="{CD226E28-381F-4CEC-B1D9-77C430D960F7}" dt="2023-04-19T20:10:20.438" v="5823"/>
          <ac:picMkLst>
            <pc:docMk/>
            <pc:sldMk cId="729859795" sldId="336"/>
            <ac:picMk id="23" creationId="{89839D08-6E1F-AEA6-0DA5-ADF2C1979983}"/>
          </ac:picMkLst>
        </pc:picChg>
        <pc:picChg chg="add del mod">
          <ac:chgData name="Francisco Valentin Ramirez Cuevas" userId="e79bf063-6348-4b44-8f45-581164b14c81" providerId="ADAL" clId="{CD226E28-381F-4CEC-B1D9-77C430D960F7}" dt="2023-04-19T20:11:42.522" v="5854" actId="478"/>
          <ac:picMkLst>
            <pc:docMk/>
            <pc:sldMk cId="729859795" sldId="336"/>
            <ac:picMk id="25" creationId="{0D8EF258-D85D-D266-788C-A95D41FAE345}"/>
          </ac:picMkLst>
        </pc:picChg>
        <pc:picChg chg="add del">
          <ac:chgData name="Francisco Valentin Ramirez Cuevas" userId="e79bf063-6348-4b44-8f45-581164b14c81" providerId="ADAL" clId="{CD226E28-381F-4CEC-B1D9-77C430D960F7}" dt="2023-04-19T20:10:55.151" v="5834" actId="21"/>
          <ac:picMkLst>
            <pc:docMk/>
            <pc:sldMk cId="729859795" sldId="336"/>
            <ac:picMk id="27" creationId="{BDF38D62-D3F6-183D-45F9-E06C19372171}"/>
          </ac:picMkLst>
        </pc:picChg>
        <pc:picChg chg="add mod">
          <ac:chgData name="Francisco Valentin Ramirez Cuevas" userId="e79bf063-6348-4b44-8f45-581164b14c81" providerId="ADAL" clId="{CD226E28-381F-4CEC-B1D9-77C430D960F7}" dt="2023-04-19T20:13:08.284" v="5889" actId="1038"/>
          <ac:picMkLst>
            <pc:docMk/>
            <pc:sldMk cId="729859795" sldId="336"/>
            <ac:picMk id="28" creationId="{F60396C4-5ED0-FD0C-90D5-C4F139D32D39}"/>
          </ac:picMkLst>
        </pc:picChg>
        <pc:picChg chg="add mod topLvl modCrop">
          <ac:chgData name="Francisco Valentin Ramirez Cuevas" userId="e79bf063-6348-4b44-8f45-581164b14c81" providerId="ADAL" clId="{CD226E28-381F-4CEC-B1D9-77C430D960F7}" dt="2023-04-19T20:12:41.480" v="5873" actId="732"/>
          <ac:picMkLst>
            <pc:docMk/>
            <pc:sldMk cId="729859795" sldId="336"/>
            <ac:picMk id="29" creationId="{D335184F-93AC-C93E-44A6-AC83556DE683}"/>
          </ac:picMkLst>
        </pc:picChg>
        <pc:picChg chg="add del mod topLvl">
          <ac:chgData name="Francisco Valentin Ramirez Cuevas" userId="e79bf063-6348-4b44-8f45-581164b14c81" providerId="ADAL" clId="{CD226E28-381F-4CEC-B1D9-77C430D960F7}" dt="2023-04-19T20:11:34.314" v="5851" actId="478"/>
          <ac:picMkLst>
            <pc:docMk/>
            <pc:sldMk cId="729859795" sldId="336"/>
            <ac:picMk id="30" creationId="{24452DE1-846A-40FC-73C5-886732EBB81B}"/>
          </ac:picMkLst>
        </pc:picChg>
        <pc:picChg chg="add mod modCrop">
          <ac:chgData name="Francisco Valentin Ramirez Cuevas" userId="e79bf063-6348-4b44-8f45-581164b14c81" providerId="ADAL" clId="{CD226E28-381F-4CEC-B1D9-77C430D960F7}" dt="2023-04-19T20:22:38.908" v="6223" actId="1076"/>
          <ac:picMkLst>
            <pc:docMk/>
            <pc:sldMk cId="729859795" sldId="336"/>
            <ac:picMk id="33" creationId="{E92EE06B-A062-E98D-1B31-1F15A93EED1D}"/>
          </ac:picMkLst>
        </pc:picChg>
        <pc:picChg chg="add mod">
          <ac:chgData name="Francisco Valentin Ramirez Cuevas" userId="e79bf063-6348-4b44-8f45-581164b14c81" providerId="ADAL" clId="{CD226E28-381F-4CEC-B1D9-77C430D960F7}" dt="2023-04-19T20:22:38.908" v="6223" actId="1076"/>
          <ac:picMkLst>
            <pc:docMk/>
            <pc:sldMk cId="729859795" sldId="336"/>
            <ac:picMk id="46" creationId="{C91F787D-86C7-E6A4-1A7C-0398D51E9FE9}"/>
          </ac:picMkLst>
        </pc:picChg>
        <pc:picChg chg="add del mod">
          <ac:chgData name="Francisco Valentin Ramirez Cuevas" userId="e79bf063-6348-4b44-8f45-581164b14c81" providerId="ADAL" clId="{CD226E28-381F-4CEC-B1D9-77C430D960F7}" dt="2023-04-19T20:09:35.544" v="5804" actId="478"/>
          <ac:picMkLst>
            <pc:docMk/>
            <pc:sldMk cId="729859795" sldId="336"/>
            <ac:picMk id="1026" creationId="{EF74CEA5-B8D4-8525-7586-7E1A38F07F18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19T22:06:21.445" v="6253" actId="14100"/>
        <pc:sldMkLst>
          <pc:docMk/>
          <pc:sldMk cId="798603406" sldId="337"/>
        </pc:sldMkLst>
        <pc:spChg chg="add mod">
          <ac:chgData name="Francisco Valentin Ramirez Cuevas" userId="e79bf063-6348-4b44-8f45-581164b14c81" providerId="ADAL" clId="{CD226E28-381F-4CEC-B1D9-77C430D960F7}" dt="2023-04-19T22:06:08.743" v="6250" actId="113"/>
          <ac:spMkLst>
            <pc:docMk/>
            <pc:sldMk cId="798603406" sldId="337"/>
            <ac:spMk id="7" creationId="{C315C45F-0A07-C8F0-28DE-356360427F06}"/>
          </ac:spMkLst>
        </pc:spChg>
        <pc:grpChg chg="mod">
          <ac:chgData name="Francisco Valentin Ramirez Cuevas" userId="e79bf063-6348-4b44-8f45-581164b14c81" providerId="ADAL" clId="{CD226E28-381F-4CEC-B1D9-77C430D960F7}" dt="2023-04-19T22:06:21.445" v="6253" actId="14100"/>
          <ac:grpSpMkLst>
            <pc:docMk/>
            <pc:sldMk cId="798603406" sldId="337"/>
            <ac:grpSpMk id="12" creationId="{3B9F2ACB-73E6-E5B2-3586-F25C62678202}"/>
          </ac:grpSpMkLst>
        </pc:grpChg>
        <pc:picChg chg="add del">
          <ac:chgData name="Francisco Valentin Ramirez Cuevas" userId="e79bf063-6348-4b44-8f45-581164b14c81" providerId="ADAL" clId="{CD226E28-381F-4CEC-B1D9-77C430D960F7}" dt="2023-04-19T22:04:22.017" v="6228" actId="21"/>
          <ac:picMkLst>
            <pc:docMk/>
            <pc:sldMk cId="798603406" sldId="337"/>
            <ac:picMk id="3" creationId="{BF12C8C9-2763-F8B5-9AE6-921DF9BE20CD}"/>
          </ac:picMkLst>
        </pc:picChg>
        <pc:picChg chg="add del">
          <ac:chgData name="Francisco Valentin Ramirez Cuevas" userId="e79bf063-6348-4b44-8f45-581164b14c81" providerId="ADAL" clId="{CD226E28-381F-4CEC-B1D9-77C430D960F7}" dt="2023-04-19T22:04:46.758" v="6230" actId="21"/>
          <ac:picMkLst>
            <pc:docMk/>
            <pc:sldMk cId="798603406" sldId="337"/>
            <ac:picMk id="5" creationId="{F2DCB503-92EA-7B9F-BE2C-CAD74D1EEF2C}"/>
          </ac:picMkLst>
        </pc:picChg>
        <pc:picChg chg="add mod">
          <ac:chgData name="Francisco Valentin Ramirez Cuevas" userId="e79bf063-6348-4b44-8f45-581164b14c81" providerId="ADAL" clId="{CD226E28-381F-4CEC-B1D9-77C430D960F7}" dt="2023-04-19T22:05:03.921" v="6234" actId="14100"/>
          <ac:picMkLst>
            <pc:docMk/>
            <pc:sldMk cId="798603406" sldId="337"/>
            <ac:picMk id="6" creationId="{D32DF03F-61BD-A168-D201-A3F243961A44}"/>
          </ac:picMkLst>
        </pc:picChg>
        <pc:picChg chg="del">
          <ac:chgData name="Francisco Valentin Ramirez Cuevas" userId="e79bf063-6348-4b44-8f45-581164b14c81" providerId="ADAL" clId="{CD226E28-381F-4CEC-B1D9-77C430D960F7}" dt="2023-04-19T22:04:19.501" v="6226" actId="478"/>
          <ac:picMkLst>
            <pc:docMk/>
            <pc:sldMk cId="798603406" sldId="337"/>
            <ac:picMk id="9" creationId="{FD6F424B-AA74-EFF9-A2AD-5374FA6CBD5E}"/>
          </ac:picMkLst>
        </pc:picChg>
        <pc:picChg chg="del">
          <ac:chgData name="Francisco Valentin Ramirez Cuevas" userId="e79bf063-6348-4b44-8f45-581164b14c81" providerId="ADAL" clId="{CD226E28-381F-4CEC-B1D9-77C430D960F7}" dt="2023-04-19T20:13:34.335" v="5902" actId="21"/>
          <ac:picMkLst>
            <pc:docMk/>
            <pc:sldMk cId="798603406" sldId="337"/>
            <ac:picMk id="11" creationId="{6427D80C-2361-305C-4FCD-946D7DDA1201}"/>
          </ac:picMkLst>
        </pc:picChg>
        <pc:picChg chg="del">
          <ac:chgData name="Francisco Valentin Ramirez Cuevas" userId="e79bf063-6348-4b44-8f45-581164b14c81" providerId="ADAL" clId="{CD226E28-381F-4CEC-B1D9-77C430D960F7}" dt="2023-04-19T22:04:19.501" v="6226" actId="478"/>
          <ac:picMkLst>
            <pc:docMk/>
            <pc:sldMk cId="798603406" sldId="337"/>
            <ac:picMk id="16" creationId="{E67C86E0-2F3E-8096-E8EF-6D93E751A5BD}"/>
          </ac:picMkLst>
        </pc:picChg>
        <pc:picChg chg="del">
          <ac:chgData name="Francisco Valentin Ramirez Cuevas" userId="e79bf063-6348-4b44-8f45-581164b14c81" providerId="ADAL" clId="{CD226E28-381F-4CEC-B1D9-77C430D960F7}" dt="2023-04-19T22:04:19.501" v="6226" actId="478"/>
          <ac:picMkLst>
            <pc:docMk/>
            <pc:sldMk cId="798603406" sldId="337"/>
            <ac:picMk id="25" creationId="{0D8EF258-D85D-D266-788C-A95D41FAE345}"/>
          </ac:picMkLst>
        </pc:picChg>
        <pc:picChg chg="del">
          <ac:chgData name="Francisco Valentin Ramirez Cuevas" userId="e79bf063-6348-4b44-8f45-581164b14c81" providerId="ADAL" clId="{CD226E28-381F-4CEC-B1D9-77C430D960F7}" dt="2023-04-19T20:13:32.943" v="5901" actId="478"/>
          <ac:picMkLst>
            <pc:docMk/>
            <pc:sldMk cId="798603406" sldId="337"/>
            <ac:picMk id="28" creationId="{F60396C4-5ED0-FD0C-90D5-C4F139D32D39}"/>
          </ac:picMkLst>
        </pc:picChg>
        <pc:cxnChg chg="add mod">
          <ac:chgData name="Francisco Valentin Ramirez Cuevas" userId="e79bf063-6348-4b44-8f45-581164b14c81" providerId="ADAL" clId="{CD226E28-381F-4CEC-B1D9-77C430D960F7}" dt="2023-04-19T22:05:58.052" v="6245" actId="693"/>
          <ac:cxnSpMkLst>
            <pc:docMk/>
            <pc:sldMk cId="798603406" sldId="337"/>
            <ac:cxnSpMk id="10" creationId="{CE9667DC-B593-3431-60E6-8A262F93D9A3}"/>
          </ac:cxnSpMkLst>
        </pc:cxnChg>
      </pc:sldChg>
      <pc:sldChg chg="add del">
        <pc:chgData name="Francisco Valentin Ramirez Cuevas" userId="e79bf063-6348-4b44-8f45-581164b14c81" providerId="ADAL" clId="{CD226E28-381F-4CEC-B1D9-77C430D960F7}" dt="2023-04-19T19:52:14.485" v="5776"/>
        <pc:sldMkLst>
          <pc:docMk/>
          <pc:sldMk cId="4229609708" sldId="337"/>
        </pc:sldMkLst>
      </pc:sldChg>
      <pc:sldChg chg="addSp delSp modSp new mod">
        <pc:chgData name="Francisco Valentin Ramirez Cuevas" userId="e79bf063-6348-4b44-8f45-581164b14c81" providerId="ADAL" clId="{CD226E28-381F-4CEC-B1D9-77C430D960F7}" dt="2023-04-19T22:16:55.068" v="6277" actId="14100"/>
        <pc:sldMkLst>
          <pc:docMk/>
          <pc:sldMk cId="325777777" sldId="338"/>
        </pc:sldMkLst>
        <pc:spChg chg="del">
          <ac:chgData name="Francisco Valentin Ramirez Cuevas" userId="e79bf063-6348-4b44-8f45-581164b14c81" providerId="ADAL" clId="{CD226E28-381F-4CEC-B1D9-77C430D960F7}" dt="2023-04-19T22:12:54.633" v="6255" actId="478"/>
          <ac:spMkLst>
            <pc:docMk/>
            <pc:sldMk cId="325777777" sldId="338"/>
            <ac:spMk id="2" creationId="{71C59294-88A3-CB3A-D3A8-559FADFE6E48}"/>
          </ac:spMkLst>
        </pc:spChg>
        <pc:spChg chg="del">
          <ac:chgData name="Francisco Valentin Ramirez Cuevas" userId="e79bf063-6348-4b44-8f45-581164b14c81" providerId="ADAL" clId="{CD226E28-381F-4CEC-B1D9-77C430D960F7}" dt="2023-04-19T22:12:54.633" v="6255" actId="478"/>
          <ac:spMkLst>
            <pc:docMk/>
            <pc:sldMk cId="325777777" sldId="338"/>
            <ac:spMk id="3" creationId="{CCC82097-F5B2-E00E-B700-7661FB4A451B}"/>
          </ac:spMkLst>
        </pc:spChg>
        <pc:spChg chg="mod">
          <ac:chgData name="Francisco Valentin Ramirez Cuevas" userId="e79bf063-6348-4b44-8f45-581164b14c81" providerId="ADAL" clId="{CD226E28-381F-4CEC-B1D9-77C430D960F7}" dt="2023-04-19T22:13:04.934" v="6258"/>
          <ac:spMkLst>
            <pc:docMk/>
            <pc:sldMk cId="325777777" sldId="338"/>
            <ac:spMk id="7" creationId="{12018E26-54E7-DF62-BE9E-5D75BE305BDD}"/>
          </ac:spMkLst>
        </pc:spChg>
        <pc:spChg chg="mod">
          <ac:chgData name="Francisco Valentin Ramirez Cuevas" userId="e79bf063-6348-4b44-8f45-581164b14c81" providerId="ADAL" clId="{CD226E28-381F-4CEC-B1D9-77C430D960F7}" dt="2023-04-19T22:13:04.934" v="6258"/>
          <ac:spMkLst>
            <pc:docMk/>
            <pc:sldMk cId="325777777" sldId="338"/>
            <ac:spMk id="8" creationId="{539DD1AF-DBCC-60BF-724B-8484494E64EB}"/>
          </ac:spMkLst>
        </pc:spChg>
        <pc:grpChg chg="add mod">
          <ac:chgData name="Francisco Valentin Ramirez Cuevas" userId="e79bf063-6348-4b44-8f45-581164b14c81" providerId="ADAL" clId="{CD226E28-381F-4CEC-B1D9-77C430D960F7}" dt="2023-04-19T22:16:55.068" v="6277" actId="14100"/>
          <ac:grpSpMkLst>
            <pc:docMk/>
            <pc:sldMk cId="325777777" sldId="338"/>
            <ac:grpSpMk id="6" creationId="{39DF4A39-AA42-DA51-0F8D-D78FAE534E33}"/>
          </ac:grpSpMkLst>
        </pc:grpChg>
        <pc:picChg chg="add del mod ord">
          <ac:chgData name="Francisco Valentin Ramirez Cuevas" userId="e79bf063-6348-4b44-8f45-581164b14c81" providerId="ADAL" clId="{CD226E28-381F-4CEC-B1D9-77C430D960F7}" dt="2023-04-19T22:14:27.616" v="6265" actId="478"/>
          <ac:picMkLst>
            <pc:docMk/>
            <pc:sldMk cId="325777777" sldId="338"/>
            <ac:picMk id="5" creationId="{5C5C15E0-AE6E-66FF-E8D2-A13204947FA9}"/>
          </ac:picMkLst>
        </pc:picChg>
        <pc:picChg chg="add del">
          <ac:chgData name="Francisco Valentin Ramirez Cuevas" userId="e79bf063-6348-4b44-8f45-581164b14c81" providerId="ADAL" clId="{CD226E28-381F-4CEC-B1D9-77C430D960F7}" dt="2023-04-19T22:14:32.018" v="6267" actId="21"/>
          <ac:picMkLst>
            <pc:docMk/>
            <pc:sldMk cId="325777777" sldId="338"/>
            <ac:picMk id="10" creationId="{4DE29986-DECC-548D-8F27-737F4C9CBD62}"/>
          </ac:picMkLst>
        </pc:picChg>
        <pc:picChg chg="add del mod">
          <ac:chgData name="Francisco Valentin Ramirez Cuevas" userId="e79bf063-6348-4b44-8f45-581164b14c81" providerId="ADAL" clId="{CD226E28-381F-4CEC-B1D9-77C430D960F7}" dt="2023-04-19T22:14:33.987" v="6269" actId="21"/>
          <ac:picMkLst>
            <pc:docMk/>
            <pc:sldMk cId="325777777" sldId="338"/>
            <ac:picMk id="11" creationId="{35FD98DB-3920-BA35-EFA1-AE17F20AC699}"/>
          </ac:picMkLst>
        </pc:picChg>
        <pc:picChg chg="add mod">
          <ac:chgData name="Francisco Valentin Ramirez Cuevas" userId="e79bf063-6348-4b44-8f45-581164b14c81" providerId="ADAL" clId="{CD226E28-381F-4CEC-B1D9-77C430D960F7}" dt="2023-04-19T22:16:23.273" v="6276" actId="1076"/>
          <ac:picMkLst>
            <pc:docMk/>
            <pc:sldMk cId="325777777" sldId="338"/>
            <ac:picMk id="12" creationId="{8A76CDB4-4689-8F1F-19E1-3F9107A30BAE}"/>
          </ac:picMkLst>
        </pc:picChg>
      </pc:sldChg>
      <pc:sldMasterChg chg="setBg modSldLayout">
        <pc:chgData name="Francisco Valentin Ramirez Cuevas" userId="e79bf063-6348-4b44-8f45-581164b14c81" providerId="ADAL" clId="{CD226E28-381F-4CEC-B1D9-77C430D960F7}" dt="2023-03-08T20:31:18.091" v="3535" actId="478"/>
        <pc:sldMasterMkLst>
          <pc:docMk/>
          <pc:sldMasterMk cId="1574077559" sldId="2147483648"/>
        </pc:sldMasterMkLst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712815459" sldId="2147483649"/>
          </pc:sldLayoutMkLst>
        </pc:sldLayoutChg>
        <pc:sldLayoutChg chg="addSp delSp modSp mod setBg">
          <pc:chgData name="Francisco Valentin Ramirez Cuevas" userId="e79bf063-6348-4b44-8f45-581164b14c81" providerId="ADAL" clId="{CD226E28-381F-4CEC-B1D9-77C430D960F7}" dt="2023-03-08T20:31:18.091" v="3535" actId="478"/>
          <pc:sldLayoutMkLst>
            <pc:docMk/>
            <pc:sldMasterMk cId="1574077559" sldId="2147483648"/>
            <pc:sldLayoutMk cId="2674557785" sldId="2147483650"/>
          </pc:sldLayoutMkLst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2" creationId="{861C5889-0865-021A-ACE4-7C339FBB8082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3" creationId="{B7AB715D-382F-6AB2-D671-FBF2ED672FA8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4" creationId="{704732C6-0DDB-D890-9ECF-24490C045739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5" creationId="{CE478262-1783-4516-6CF2-B6A9A955F020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6" creationId="{F6264DE5-9C21-E2B9-3EB5-382ED04CDCCB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7" creationId="{C5F90770-5B4D-314B-A1AC-341981CCA8A1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8" creationId="{2E6D4AFA-D9FC-A401-6105-ED386B638C2E}"/>
            </ac:spMkLst>
          </pc:spChg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969795299" sldId="2147483651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22290741" sldId="2147483652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213527921" sldId="2147483653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18093025" sldId="2147483654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53472759" sldId="2147483655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021493870" sldId="2147483656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52218822" sldId="2147483657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358375840" sldId="2147483658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962787358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94723438-8196-487C-B91C-BEC9219AD450}"/>
    <pc:docChg chg="undo redo custSel addSld modSld">
      <pc:chgData name="Francisco Valentin Ramirez Cuevas" userId="e79bf063-6348-4b44-8f45-581164b14c81" providerId="ADAL" clId="{94723438-8196-487C-B91C-BEC9219AD450}" dt="2023-03-20T11:23:58.089" v="641" actId="14100"/>
      <pc:docMkLst>
        <pc:docMk/>
      </pc:docMkLst>
      <pc:sldChg chg="addSp modSp">
        <pc:chgData name="Francisco Valentin Ramirez Cuevas" userId="e79bf063-6348-4b44-8f45-581164b14c81" providerId="ADAL" clId="{94723438-8196-487C-B91C-BEC9219AD450}" dt="2023-03-09T10:59:18.719" v="11" actId="12789"/>
        <pc:sldMkLst>
          <pc:docMk/>
          <pc:sldMk cId="4039447057" sldId="287"/>
        </pc:sldMkLst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2" creationId="{90642FCB-20CD-EDC4-E9C5-FDBF8B3E72BA}"/>
          </ac:spMkLst>
        </pc:spChg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3" creationId="{62EB8F38-06ED-B87D-E471-6079F8976765}"/>
          </ac:spMkLst>
        </pc:spChg>
        <pc:grpChg chg="add mod">
          <ac:chgData name="Francisco Valentin Ramirez Cuevas" userId="e79bf063-6348-4b44-8f45-581164b14c81" providerId="ADAL" clId="{94723438-8196-487C-B91C-BEC9219AD450}" dt="2023-03-09T10:59:18.719" v="11" actId="12789"/>
          <ac:grpSpMkLst>
            <pc:docMk/>
            <pc:sldMk cId="4039447057" sldId="287"/>
            <ac:grpSpMk id="4" creationId="{7B01AE73-B5A0-4428-BAEF-B73E826C76EA}"/>
          </ac:grpSpMkLst>
        </pc:grpChg>
        <pc:picChg chg="mod">
          <ac:chgData name="Francisco Valentin Ramirez Cuevas" userId="e79bf063-6348-4b44-8f45-581164b14c81" providerId="ADAL" clId="{94723438-8196-487C-B91C-BEC9219AD450}" dt="2023-03-09T10:59:18.719" v="11" actId="12789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modSp">
        <pc:chgData name="Francisco Valentin Ramirez Cuevas" userId="e79bf063-6348-4b44-8f45-581164b14c81" providerId="ADAL" clId="{94723438-8196-487C-B91C-BEC9219AD450}" dt="2023-03-20T11:20:21.656" v="620" actId="20577"/>
        <pc:sldMkLst>
          <pc:docMk/>
          <pc:sldMk cId="4160976142" sldId="295"/>
        </pc:sldMkLst>
        <pc:spChg chg="mod">
          <ac:chgData name="Francisco Valentin Ramirez Cuevas" userId="e79bf063-6348-4b44-8f45-581164b14c81" providerId="ADAL" clId="{94723438-8196-487C-B91C-BEC9219AD450}" dt="2023-03-20T10:53:21.662" v="289" actId="1038"/>
          <ac:spMkLst>
            <pc:docMk/>
            <pc:sldMk cId="4160976142" sldId="295"/>
            <ac:spMk id="7" creationId="{C19CCB90-8762-A9D1-D7FD-4828342B7081}"/>
          </ac:spMkLst>
        </pc:spChg>
        <pc:spChg chg="add mod">
          <ac:chgData name="Francisco Valentin Ramirez Cuevas" userId="e79bf063-6348-4b44-8f45-581164b14c81" providerId="ADAL" clId="{94723438-8196-487C-B91C-BEC9219AD450}" dt="2023-03-20T10:52:11.919" v="237" actId="1076"/>
          <ac:spMkLst>
            <pc:docMk/>
            <pc:sldMk cId="4160976142" sldId="295"/>
            <ac:spMk id="11" creationId="{63070184-271B-49E7-B946-CAD101FF8EBE}"/>
          </ac:spMkLst>
        </pc:spChg>
        <pc:spChg chg="mod">
          <ac:chgData name="Francisco Valentin Ramirez Cuevas" userId="e79bf063-6348-4b44-8f45-581164b14c81" providerId="ADAL" clId="{94723438-8196-487C-B91C-BEC9219AD450}" dt="2023-03-20T11:20:09.304" v="606"/>
          <ac:spMkLst>
            <pc:docMk/>
            <pc:sldMk cId="4160976142" sldId="295"/>
            <ac:spMk id="13" creationId="{B6B0C54F-D883-9377-8C60-4A0474C40607}"/>
          </ac:spMkLst>
        </pc:spChg>
        <pc:spChg chg="mod">
          <ac:chgData name="Francisco Valentin Ramirez Cuevas" userId="e79bf063-6348-4b44-8f45-581164b14c81" providerId="ADAL" clId="{94723438-8196-487C-B91C-BEC9219AD450}" dt="2023-03-20T11:20:15.300" v="613" actId="20577"/>
          <ac:spMkLst>
            <pc:docMk/>
            <pc:sldMk cId="4160976142" sldId="295"/>
            <ac:spMk id="14" creationId="{AA4D6C98-1FFD-448A-8443-47257D41359A}"/>
          </ac:spMkLst>
        </pc:spChg>
        <pc:spChg chg="mod">
          <ac:chgData name="Francisco Valentin Ramirez Cuevas" userId="e79bf063-6348-4b44-8f45-581164b14c81" providerId="ADAL" clId="{94723438-8196-487C-B91C-BEC9219AD450}" dt="2023-03-20T11:20:21.656" v="620" actId="20577"/>
          <ac:spMkLst>
            <pc:docMk/>
            <pc:sldMk cId="4160976142" sldId="295"/>
            <ac:spMk id="15" creationId="{FCC867A7-F3EE-18A9-25E8-18C75068D0E1}"/>
          </ac:spMkLst>
        </pc:spChg>
        <pc:spChg chg="add mod">
          <ac:chgData name="Francisco Valentin Ramirez Cuevas" userId="e79bf063-6348-4b44-8f45-581164b14c81" providerId="ADAL" clId="{94723438-8196-487C-B91C-BEC9219AD450}" dt="2023-03-20T10:53:55.746" v="325" actId="404"/>
          <ac:spMkLst>
            <pc:docMk/>
            <pc:sldMk cId="4160976142" sldId="295"/>
            <ac:spMk id="25" creationId="{30BCB579-EE98-4853-9F5D-18BF35EF503C}"/>
          </ac:spMkLst>
        </pc:spChg>
        <pc:spChg chg="add mod">
          <ac:chgData name="Francisco Valentin Ramirez Cuevas" userId="e79bf063-6348-4b44-8f45-581164b14c81" providerId="ADAL" clId="{94723438-8196-487C-B91C-BEC9219AD450}" dt="2023-03-20T10:56:29.225" v="393" actId="207"/>
          <ac:spMkLst>
            <pc:docMk/>
            <pc:sldMk cId="4160976142" sldId="295"/>
            <ac:spMk id="26" creationId="{E4EAC6D2-E666-40DD-B0FE-C1DABE341FBC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8" creationId="{A3BF4A64-CB99-4195-9041-FD9BF1824991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9" creationId="{B21A1C3B-8D9D-4B60-BDEA-DA81BF21ACE2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30" creationId="{442F39E8-33C6-4CB8-9F7C-63D7C1CB2AF5}"/>
          </ac:spMkLst>
        </pc:spChg>
        <pc:grpChg chg="add mod">
          <ac:chgData name="Francisco Valentin Ramirez Cuevas" userId="e79bf063-6348-4b44-8f45-581164b14c81" providerId="ADAL" clId="{94723438-8196-487C-B91C-BEC9219AD450}" dt="2023-03-20T10:56:29.225" v="393" actId="207"/>
          <ac:grpSpMkLst>
            <pc:docMk/>
            <pc:sldMk cId="4160976142" sldId="295"/>
            <ac:grpSpMk id="33" creationId="{46B8B069-C9D1-4174-8397-039231BA358E}"/>
          </ac:grpSpMkLst>
        </pc:grpChg>
        <pc:picChg chg="mod">
          <ac:chgData name="Francisco Valentin Ramirez Cuevas" userId="e79bf063-6348-4b44-8f45-581164b14c81" providerId="ADAL" clId="{94723438-8196-487C-B91C-BEC9219AD450}" dt="2023-03-20T10:55:46.809" v="384" actId="1036"/>
          <ac:picMkLst>
            <pc:docMk/>
            <pc:sldMk cId="4160976142" sldId="295"/>
            <ac:picMk id="5" creationId="{8DE6BCD0-AB5C-CB64-9BC2-4520B19BCC37}"/>
          </ac:picMkLst>
        </pc:picChg>
        <pc:cxnChg chg="add mod">
          <ac:chgData name="Francisco Valentin Ramirez Cuevas" userId="e79bf063-6348-4b44-8f45-581164b14c81" providerId="ADAL" clId="{94723438-8196-487C-B91C-BEC9219AD450}" dt="2023-03-20T10:51:26.421" v="216" actId="692"/>
          <ac:cxnSpMkLst>
            <pc:docMk/>
            <pc:sldMk cId="4160976142" sldId="295"/>
            <ac:cxnSpMk id="3" creationId="{943C2BFA-D9C5-41EA-B46E-82A024EB6E9E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6" creationId="{7D485566-D1B6-40C3-8EDF-48A89EB35CBF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7" creationId="{A87D2123-A40E-4471-A323-23AEE79D136A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21" creationId="{41F13B35-5F78-42AE-8AC7-8F6ECEF45013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6:15.515" v="162" actId="1076"/>
        <pc:sldMkLst>
          <pc:docMk/>
          <pc:sldMk cId="3553055034" sldId="296"/>
        </pc:sldMkLst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2" creationId="{819406F0-BA7B-47B1-A337-820D2FB213F8}"/>
          </ac:spMkLst>
        </pc:spChg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3" creationId="{2A982F85-CC91-492C-A48F-5D77C5E655E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4" creationId="{CC2C98A5-0D35-4874-9B18-7AF61632BAE1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5" creationId="{7E05FDBD-C731-46BD-8590-FB758BF90FA7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7" creationId="{00A93DEB-F4B6-41EA-A875-1BE6D47CBB2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8" creationId="{CA5E24CC-2D36-4A6A-8F23-F43286F19C6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9" creationId="{E96D6DFD-0999-4B1C-B05F-F8B2B65B26CC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2" creationId="{B89E6B39-56ED-4FE7-AF09-9DF4C0A3B97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3" creationId="{E1776806-6AA7-4119-86B8-DD7CC9E84A6E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5" creationId="{B02EE3AA-52FE-43DD-B0E4-4A2D87011AEA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7" creationId="{DA600259-CCA4-4033-9336-264C410457E8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8" creationId="{B3FE9792-8749-4EA1-B525-639F6B505D4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9" creationId="{0161B411-67B3-4893-8433-E67AAEF9D11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0" creationId="{412BCA33-848F-4AD5-B863-C775D25D24A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1" creationId="{035283AA-4A59-4BD1-BD58-4947B86C054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2" creationId="{99EBC0D2-DD82-4210-9E4B-047343FAF456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3" creationId="{915FD900-21F8-40C3-8CA1-D9949D32BE52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6" creationId="{9FF0EB30-87F4-47FA-81BC-55234F2A9D0C}"/>
          </ac:spMkLst>
        </pc:spChg>
        <pc:spChg chg="add mod topLvl">
          <ac:chgData name="Francisco Valentin Ramirez Cuevas" userId="e79bf063-6348-4b44-8f45-581164b14c81" providerId="ADAL" clId="{94723438-8196-487C-B91C-BEC9219AD450}" dt="2023-03-10T15:43:35.253" v="27" actId="165"/>
          <ac:spMkLst>
            <pc:docMk/>
            <pc:sldMk cId="3553055034" sldId="296"/>
            <ac:spMk id="33" creationId="{4B71656E-54AF-4B6B-AF61-769DE7BA14D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2:22.543" v="49" actId="478"/>
          <ac:spMkLst>
            <pc:docMk/>
            <pc:sldMk cId="3553055034" sldId="296"/>
            <ac:spMk id="34" creationId="{AE726C20-BFBA-41DB-80B7-133D7CC0D18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6" creationId="{A2ED8D1C-1CCC-49B7-BBFA-2397E4F3452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7" creationId="{26AFC151-DC43-4678-83CC-205B5760B08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8" creationId="{E0457172-CDF7-4194-87CF-8F2AB9F47661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58.864" v="126" actId="1037"/>
          <ac:spMkLst>
            <pc:docMk/>
            <pc:sldMk cId="3553055034" sldId="296"/>
            <ac:spMk id="41" creationId="{EE0101CD-C6AD-4B73-AA07-DE12F94A4A0A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8.580" v="104" actId="1038"/>
          <ac:spMkLst>
            <pc:docMk/>
            <pc:sldMk cId="3553055034" sldId="296"/>
            <ac:spMk id="42" creationId="{732FBFC5-A58A-4A04-AF77-F4D2E8856EB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8.403" v="86" actId="1035"/>
          <ac:spMkLst>
            <pc:docMk/>
            <pc:sldMk cId="3553055034" sldId="296"/>
            <ac:spMk id="44" creationId="{D1E153AD-6B9C-4738-A06E-4422CB73DE2B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1.704" v="90" actId="1035"/>
          <ac:spMkLst>
            <pc:docMk/>
            <pc:sldMk cId="3553055034" sldId="296"/>
            <ac:spMk id="46" creationId="{B2B263F7-38EF-4DAE-A1D0-C90D58EF0A3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7" creationId="{DEE3CF95-9413-4BC6-BF98-4C8EB296918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8:56.874" v="157" actId="478"/>
          <ac:spMkLst>
            <pc:docMk/>
            <pc:sldMk cId="3553055034" sldId="296"/>
            <ac:spMk id="48" creationId="{06499679-5065-4C64-8DC4-96316719A9F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9" creationId="{A3F39880-6B8C-4188-9ADA-E1B7296A6D7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0" creationId="{0F2DDAD3-F9EF-4050-B7A2-8A0A9D88A76C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1:21.453" v="32" actId="478"/>
          <ac:spMkLst>
            <pc:docMk/>
            <pc:sldMk cId="3553055034" sldId="296"/>
            <ac:spMk id="51" creationId="{FD5306CF-9547-46B2-9A56-E869406239FF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5:20.210" v="129" actId="164"/>
          <ac:spMkLst>
            <pc:docMk/>
            <pc:sldMk cId="3553055034" sldId="296"/>
            <ac:spMk id="52" creationId="{D9B37DBE-24D5-428B-96E7-3F36FBD7020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5" creationId="{DE9EE9C7-8D47-49FD-B542-AD4BDC526D95}"/>
          </ac:spMkLst>
        </pc:spChg>
        <pc:grpChg chg="add del">
          <ac:chgData name="Francisco Valentin Ramirez Cuevas" userId="e79bf063-6348-4b44-8f45-581164b14c81" providerId="ADAL" clId="{94723438-8196-487C-B91C-BEC9219AD450}" dt="2023-03-10T15:43:02.116" v="16"/>
          <ac:grpSpMkLst>
            <pc:docMk/>
            <pc:sldMk cId="3553055034" sldId="296"/>
            <ac:grpSpMk id="27" creationId="{42338E01-A57E-4510-A63A-2871F4A3A266}"/>
          </ac:grpSpMkLst>
        </pc:grpChg>
        <pc:grpChg chg="add mod">
          <ac:chgData name="Francisco Valentin Ramirez Cuevas" userId="e79bf063-6348-4b44-8f45-581164b14c81" providerId="ADAL" clId="{94723438-8196-487C-B91C-BEC9219AD450}" dt="2023-03-10T17:26:15.515" v="162" actId="1076"/>
          <ac:grpSpMkLst>
            <pc:docMk/>
            <pc:sldMk cId="3553055034" sldId="296"/>
            <ac:grpSpMk id="30" creationId="{3A1264A3-6D1A-4F11-9AF2-5E1B2A44FDA0}"/>
          </ac:grpSpMkLst>
        </pc:grpChg>
        <pc:grpChg chg="add del mod">
          <ac:chgData name="Francisco Valentin Ramirez Cuevas" userId="e79bf063-6348-4b44-8f45-581164b14c81" providerId="ADAL" clId="{94723438-8196-487C-B91C-BEC9219AD450}" dt="2023-03-10T15:43:35.253" v="27" actId="165"/>
          <ac:grpSpMkLst>
            <pc:docMk/>
            <pc:sldMk cId="3553055034" sldId="296"/>
            <ac:grpSpMk id="56" creationId="{009FEA21-5D83-4F25-BEB7-00E3CBF4B848}"/>
          </ac:grpSpMkLst>
        </pc:grpChg>
        <pc:grpChg chg="add mod">
          <ac:chgData name="Francisco Valentin Ramirez Cuevas" userId="e79bf063-6348-4b44-8f45-581164b14c81" providerId="ADAL" clId="{94723438-8196-487C-B91C-BEC9219AD450}" dt="2023-03-10T16:36:05.675" v="141" actId="1076"/>
          <ac:grpSpMkLst>
            <pc:docMk/>
            <pc:sldMk cId="3553055034" sldId="296"/>
            <ac:grpSpMk id="57" creationId="{53C7BAD9-B748-4FD0-A9D0-3388A0C2A87C}"/>
          </ac:grpSpMkLst>
        </pc:grpChg>
        <pc:grpChg chg="add mod">
          <ac:chgData name="Francisco Valentin Ramirez Cuevas" userId="e79bf063-6348-4b44-8f45-581164b14c81" providerId="ADAL" clId="{94723438-8196-487C-B91C-BEC9219AD450}" dt="2023-03-10T16:35:34.825" v="135" actId="1076"/>
          <ac:grpSpMkLst>
            <pc:docMk/>
            <pc:sldMk cId="3553055034" sldId="296"/>
            <ac:grpSpMk id="60" creationId="{CA312CE7-2865-4644-941A-9663DC267010}"/>
          </ac:grpSpMkLst>
        </pc:grpChg>
        <pc:picChg chg="add del">
          <ac:chgData name="Francisco Valentin Ramirez Cuevas" userId="e79bf063-6348-4b44-8f45-581164b14c81" providerId="ADAL" clId="{94723438-8196-487C-B91C-BEC9219AD450}" dt="2023-03-10T15:43:02.386" v="17"/>
          <ac:picMkLst>
            <pc:docMk/>
            <pc:sldMk cId="3553055034" sldId="296"/>
            <ac:picMk id="6" creationId="{2C8944F0-CD2A-49C4-9C57-1946841D2C8A}"/>
          </ac:picMkLst>
        </pc:picChg>
        <pc:picChg chg="add mod topLvl">
          <ac:chgData name="Francisco Valentin Ramirez Cuevas" userId="e79bf063-6348-4b44-8f45-581164b14c81" providerId="ADAL" clId="{94723438-8196-487C-B91C-BEC9219AD450}" dt="2023-03-10T16:35:20.210" v="129" actId="164"/>
          <ac:picMkLst>
            <pc:docMk/>
            <pc:sldMk cId="3553055034" sldId="296"/>
            <ac:picMk id="35" creationId="{47431FA3-1E0C-4305-AA7E-94F83EFE20E9}"/>
          </ac:picMkLst>
        </pc:pic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0" creationId="{C9652F09-3363-42E8-A61C-A3EA202C966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1" creationId="{CD64EEB0-285C-4975-A921-0FD6B50BFB8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4" creationId="{647DA4A7-EF6B-414E-9861-C5A64EB997DC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6" creationId="{519E217B-349F-494A-9375-9148B643D68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4" creationId="{A9A2D63A-CD5B-4EF8-9C2F-F4AF1730161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5" creationId="{A7FAF9F7-84C9-41EB-A1AE-DB68728DA273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39" creationId="{92D1E5C7-28EC-4648-9432-EB72EB7FE08B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0" creationId="{F8145CD2-EA86-4879-A4BC-7FCF48D7F997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3" creationId="{685FA8F8-DD89-4A86-8124-E150B229CD42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5" creationId="{116E6A85-2203-4934-BE5F-9413A3C9AEBD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6.875" v="137" actId="14100"/>
          <ac:cxnSpMkLst>
            <pc:docMk/>
            <pc:sldMk cId="3553055034" sldId="296"/>
            <ac:cxnSpMk id="53" creationId="{97DF347B-124A-4998-825B-70451B71BAF5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3.985" v="136" actId="14100"/>
          <ac:cxnSpMkLst>
            <pc:docMk/>
            <pc:sldMk cId="3553055034" sldId="296"/>
            <ac:cxnSpMk id="54" creationId="{9E654C2A-F26E-47E3-994D-7A8CEADEF4E1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8:01.877" v="185" actId="1076"/>
        <pc:sldMkLst>
          <pc:docMk/>
          <pc:sldMk cId="1012913976" sldId="297"/>
        </pc:sldMkLst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2" creationId="{B45682D6-3978-4490-B4CB-948C688E8C04}"/>
          </ac:spMkLst>
        </pc:spChg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3" creationId="{4B6D5302-9E2A-422E-B56E-21FDFD832004}"/>
          </ac:spMkLst>
        </pc:spChg>
        <pc:spChg chg="mod topLvl">
          <ac:chgData name="Francisco Valentin Ramirez Cuevas" userId="e79bf063-6348-4b44-8f45-581164b14c81" providerId="ADAL" clId="{94723438-8196-487C-B91C-BEC9219AD450}" dt="2023-03-10T17:26:59.145" v="176" actId="14100"/>
          <ac:spMkLst>
            <pc:docMk/>
            <pc:sldMk cId="1012913976" sldId="297"/>
            <ac:spMk id="6" creationId="{9A3F3B99-1831-4B4B-AF20-11C196F7F1F7}"/>
          </ac:spMkLst>
        </pc:spChg>
        <pc:spChg chg="mod topLvl">
          <ac:chgData name="Francisco Valentin Ramirez Cuevas" userId="e79bf063-6348-4b44-8f45-581164b14c81" providerId="ADAL" clId="{94723438-8196-487C-B91C-BEC9219AD450}" dt="2023-03-10T17:26:41.229" v="169" actId="165"/>
          <ac:spMkLst>
            <pc:docMk/>
            <pc:sldMk cId="1012913976" sldId="297"/>
            <ac:spMk id="7" creationId="{D8CA075A-A130-4891-969F-81246F05FC19}"/>
          </ac:spMkLst>
        </pc:spChg>
        <pc:grpChg chg="add del">
          <ac:chgData name="Francisco Valentin Ramirez Cuevas" userId="e79bf063-6348-4b44-8f45-581164b14c81" providerId="ADAL" clId="{94723438-8196-487C-B91C-BEC9219AD450}" dt="2023-03-10T17:26:41.229" v="169" actId="165"/>
          <ac:grpSpMkLst>
            <pc:docMk/>
            <pc:sldMk cId="1012913976" sldId="297"/>
            <ac:grpSpMk id="5" creationId="{FD6A6F9D-A85C-44A4-9878-F6781A89DF6C}"/>
          </ac:grpSpMkLst>
        </pc:grpChg>
        <pc:picChg chg="add del mod ord">
          <ac:chgData name="Francisco Valentin Ramirez Cuevas" userId="e79bf063-6348-4b44-8f45-581164b14c81" providerId="ADAL" clId="{94723438-8196-487C-B91C-BEC9219AD450}" dt="2023-03-10T17:27:29.396" v="177" actId="478"/>
          <ac:picMkLst>
            <pc:docMk/>
            <pc:sldMk cId="1012913976" sldId="297"/>
            <ac:picMk id="4" creationId="{3B2DDA4B-6E3F-4EAC-B98F-B0BA8ABD42E0}"/>
          </ac:picMkLst>
        </pc:picChg>
        <pc:picChg chg="add del">
          <ac:chgData name="Francisco Valentin Ramirez Cuevas" userId="e79bf063-6348-4b44-8f45-581164b14c81" providerId="ADAL" clId="{94723438-8196-487C-B91C-BEC9219AD450}" dt="2023-03-10T17:27:30.372" v="179"/>
          <ac:picMkLst>
            <pc:docMk/>
            <pc:sldMk cId="1012913976" sldId="297"/>
            <ac:picMk id="8" creationId="{90B63123-337C-4554-8252-C32CE90BBEB6}"/>
          </ac:picMkLst>
        </pc:picChg>
        <pc:picChg chg="add mod">
          <ac:chgData name="Francisco Valentin Ramirez Cuevas" userId="e79bf063-6348-4b44-8f45-581164b14c81" providerId="ADAL" clId="{94723438-8196-487C-B91C-BEC9219AD450}" dt="2023-03-10T17:28:01.877" v="185" actId="1076"/>
          <ac:picMkLst>
            <pc:docMk/>
            <pc:sldMk cId="1012913976" sldId="297"/>
            <ac:picMk id="9" creationId="{45EFAAED-03E8-4CBD-B062-FC3FFB70EC06}"/>
          </ac:picMkLst>
        </pc:picChg>
      </pc:sldChg>
      <pc:sldChg chg="addSp delSp modSp add">
        <pc:chgData name="Francisco Valentin Ramirez Cuevas" userId="e79bf063-6348-4b44-8f45-581164b14c81" providerId="ADAL" clId="{94723438-8196-487C-B91C-BEC9219AD450}" dt="2023-03-20T11:23:58.089" v="641" actId="14100"/>
        <pc:sldMkLst>
          <pc:docMk/>
          <pc:sldMk cId="1401182442" sldId="299"/>
        </pc:sldMkLst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2" creationId="{7DDE1C79-E88C-4086-A7B0-C1E7D0DE0134}"/>
          </ac:spMkLst>
        </pc:spChg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3" creationId="{9ED08A24-9957-40D4-BF70-26E34C390E84}"/>
          </ac:spMkLst>
        </pc:spChg>
        <pc:spChg chg="add mod ord">
          <ac:chgData name="Francisco Valentin Ramirez Cuevas" userId="e79bf063-6348-4b44-8f45-581164b14c81" providerId="ADAL" clId="{94723438-8196-487C-B91C-BEC9219AD450}" dt="2023-03-20T11:23:58.089" v="641" actId="14100"/>
          <ac:spMkLst>
            <pc:docMk/>
            <pc:sldMk cId="1401182442" sldId="299"/>
            <ac:spMk id="6" creationId="{4E544D6B-1774-4F02-9773-2D1C47C616E3}"/>
          </ac:spMkLst>
        </pc:spChg>
        <pc:spChg chg="add mod">
          <ac:chgData name="Francisco Valentin Ramirez Cuevas" userId="e79bf063-6348-4b44-8f45-581164b14c81" providerId="ADAL" clId="{94723438-8196-487C-B91C-BEC9219AD450}" dt="2023-03-20T11:13:39.375" v="411" actId="1076"/>
          <ac:spMkLst>
            <pc:docMk/>
            <pc:sldMk cId="1401182442" sldId="299"/>
            <ac:spMk id="7" creationId="{37705B57-6394-4742-B8A2-F5EE93B7E3B2}"/>
          </ac:spMkLst>
        </pc:spChg>
        <pc:spChg chg="add mod">
          <ac:chgData name="Francisco Valentin Ramirez Cuevas" userId="e79bf063-6348-4b44-8f45-581164b14c81" providerId="ADAL" clId="{94723438-8196-487C-B91C-BEC9219AD450}" dt="2023-03-20T11:19:43.271" v="590" actId="20577"/>
          <ac:spMkLst>
            <pc:docMk/>
            <pc:sldMk cId="1401182442" sldId="299"/>
            <ac:spMk id="8" creationId="{84C219D2-D0DF-463B-B0BB-2C790BAECE19}"/>
          </ac:spMkLst>
        </pc:spChg>
        <pc:spChg chg="add mod">
          <ac:chgData name="Francisco Valentin Ramirez Cuevas" userId="e79bf063-6348-4b44-8f45-581164b14c81" providerId="ADAL" clId="{94723438-8196-487C-B91C-BEC9219AD450}" dt="2023-03-20T11:23:30.661" v="631" actId="1076"/>
          <ac:spMkLst>
            <pc:docMk/>
            <pc:sldMk cId="1401182442" sldId="299"/>
            <ac:spMk id="13" creationId="{3D441C7C-E75C-4F08-A400-42D3FD21816F}"/>
          </ac:spMkLst>
        </pc:spChg>
        <pc:spChg chg="add mod">
          <ac:chgData name="Francisco Valentin Ramirez Cuevas" userId="e79bf063-6348-4b44-8f45-581164b14c81" providerId="ADAL" clId="{94723438-8196-487C-B91C-BEC9219AD450}" dt="2023-03-20T11:18:28.994" v="560" actId="1076"/>
          <ac:spMkLst>
            <pc:docMk/>
            <pc:sldMk cId="1401182442" sldId="299"/>
            <ac:spMk id="14" creationId="{89B5713F-26F3-42BA-804B-FFE30AC63925}"/>
          </ac:spMkLst>
        </pc:spChg>
        <pc:spChg chg="add del mod">
          <ac:chgData name="Francisco Valentin Ramirez Cuevas" userId="e79bf063-6348-4b44-8f45-581164b14c81" providerId="ADAL" clId="{94723438-8196-487C-B91C-BEC9219AD450}" dt="2023-03-20T11:17:27.382" v="525" actId="478"/>
          <ac:spMkLst>
            <pc:docMk/>
            <pc:sldMk cId="1401182442" sldId="299"/>
            <ac:spMk id="15" creationId="{1532F46E-AF0A-4802-8E37-4CBC62EAB269}"/>
          </ac:spMkLst>
        </pc:spChg>
        <pc:spChg chg="add mod">
          <ac:chgData name="Francisco Valentin Ramirez Cuevas" userId="e79bf063-6348-4b44-8f45-581164b14c81" providerId="ADAL" clId="{94723438-8196-487C-B91C-BEC9219AD450}" dt="2023-03-20T11:18:23.178" v="558" actId="14100"/>
          <ac:spMkLst>
            <pc:docMk/>
            <pc:sldMk cId="1401182442" sldId="299"/>
            <ac:spMk id="16" creationId="{65F1DD9D-BAF1-496B-AB91-39618F9C3B66}"/>
          </ac:spMkLst>
        </pc:spChg>
        <pc:spChg chg="add mod">
          <ac:chgData name="Francisco Valentin Ramirez Cuevas" userId="e79bf063-6348-4b44-8f45-581164b14c81" providerId="ADAL" clId="{94723438-8196-487C-B91C-BEC9219AD450}" dt="2023-03-20T11:19:56.271" v="604" actId="1076"/>
          <ac:spMkLst>
            <pc:docMk/>
            <pc:sldMk cId="1401182442" sldId="299"/>
            <ac:spMk id="17" creationId="{8ECC3308-B10E-4389-BD54-31FBC561EA5A}"/>
          </ac:spMkLst>
        </pc:spChg>
        <pc:picChg chg="add del">
          <ac:chgData name="Francisco Valentin Ramirez Cuevas" userId="e79bf063-6348-4b44-8f45-581164b14c81" providerId="ADAL" clId="{94723438-8196-487C-B91C-BEC9219AD450}" dt="2023-03-20T11:13:09.177" v="398"/>
          <ac:picMkLst>
            <pc:docMk/>
            <pc:sldMk cId="1401182442" sldId="299"/>
            <ac:picMk id="4" creationId="{75337C2A-1501-4FFB-B1C0-FF5D0C8FF2CC}"/>
          </ac:picMkLst>
        </pc:picChg>
        <pc:picChg chg="add mod">
          <ac:chgData name="Francisco Valentin Ramirez Cuevas" userId="e79bf063-6348-4b44-8f45-581164b14c81" providerId="ADAL" clId="{94723438-8196-487C-B91C-BEC9219AD450}" dt="2023-03-20T11:17:59.985" v="552" actId="1076"/>
          <ac:picMkLst>
            <pc:docMk/>
            <pc:sldMk cId="1401182442" sldId="299"/>
            <ac:picMk id="5" creationId="{CC4BFE45-7A17-41FB-94FE-E97071AA327C}"/>
          </ac:picMkLst>
        </pc:picChg>
        <pc:cxnChg chg="add mod">
          <ac:chgData name="Francisco Valentin Ramirez Cuevas" userId="e79bf063-6348-4b44-8f45-581164b14c81" providerId="ADAL" clId="{94723438-8196-487C-B91C-BEC9219AD450}" dt="2023-03-20T11:16:12.071" v="490" actId="14100"/>
          <ac:cxnSpMkLst>
            <pc:docMk/>
            <pc:sldMk cId="1401182442" sldId="299"/>
            <ac:cxnSpMk id="10" creationId="{3B806AC3-81B3-458E-B4DA-19ED8AA86E02}"/>
          </ac:cxnSpMkLst>
        </pc:cxnChg>
        <pc:cxnChg chg="add mod">
          <ac:chgData name="Francisco Valentin Ramirez Cuevas" userId="e79bf063-6348-4b44-8f45-581164b14c81" providerId="ADAL" clId="{94723438-8196-487C-B91C-BEC9219AD450}" dt="2023-03-20T11:23:25.389" v="630" actId="1035"/>
          <ac:cxnSpMkLst>
            <pc:docMk/>
            <pc:sldMk cId="1401182442" sldId="299"/>
            <ac:cxnSpMk id="11" creationId="{D507FB5C-75F4-42CC-834E-FE5AAA201D2E}"/>
          </ac:cxnSpMkLst>
        </pc:cxnChg>
      </pc:sldChg>
    </pc:docChg>
  </pc:docChgLst>
  <pc:docChgLst>
    <pc:chgData name="Francisco Valentin Ramirez Cuevas" userId="e79bf063-6348-4b44-8f45-581164b14c81" providerId="ADAL" clId="{A9A96DC1-74B0-45DD-B1F9-5DFA787C5220}"/>
    <pc:docChg chg="undo custSel addSld modSld sldOrd">
      <pc:chgData name="Francisco Valentin Ramirez Cuevas" userId="e79bf063-6348-4b44-8f45-581164b14c81" providerId="ADAL" clId="{A9A96DC1-74B0-45DD-B1F9-5DFA787C5220}" dt="2023-04-10T21:47:18.573" v="263" actId="14100"/>
      <pc:docMkLst>
        <pc:docMk/>
      </pc:docMkLst>
      <pc:sldChg chg="modSp">
        <pc:chgData name="Francisco Valentin Ramirez Cuevas" userId="e79bf063-6348-4b44-8f45-581164b14c81" providerId="ADAL" clId="{A9A96DC1-74B0-45DD-B1F9-5DFA787C5220}" dt="2023-04-06T12:24:17.945" v="1" actId="14100"/>
        <pc:sldMkLst>
          <pc:docMk/>
          <pc:sldMk cId="3047387224" sldId="308"/>
        </pc:sldMkLst>
        <pc:grpChg chg="mod">
          <ac:chgData name="Francisco Valentin Ramirez Cuevas" userId="e79bf063-6348-4b44-8f45-581164b14c81" providerId="ADAL" clId="{A9A96DC1-74B0-45DD-B1F9-5DFA787C5220}" dt="2023-04-06T12:24:17.945" v="1" actId="14100"/>
          <ac:grpSpMkLst>
            <pc:docMk/>
            <pc:sldMk cId="3047387224" sldId="308"/>
            <ac:grpSpMk id="8" creationId="{98F1F5B8-8522-A0ED-7536-E027E695D8D1}"/>
          </ac:grpSpMkLst>
        </pc:grpChg>
      </pc:sldChg>
      <pc:sldChg chg="addSp delSp modSp add">
        <pc:chgData name="Francisco Valentin Ramirez Cuevas" userId="e79bf063-6348-4b44-8f45-581164b14c81" providerId="ADAL" clId="{A9A96DC1-74B0-45DD-B1F9-5DFA787C5220}" dt="2023-04-10T15:29:11.327" v="199" actId="14100"/>
        <pc:sldMkLst>
          <pc:docMk/>
          <pc:sldMk cId="1199143295" sldId="309"/>
        </pc:sldMkLst>
        <pc:spChg chg="add mod">
          <ac:chgData name="Francisco Valentin Ramirez Cuevas" userId="e79bf063-6348-4b44-8f45-581164b14c81" providerId="ADAL" clId="{A9A96DC1-74B0-45DD-B1F9-5DFA787C5220}" dt="2023-04-10T15:27:28.086" v="195" actId="14100"/>
          <ac:spMkLst>
            <pc:docMk/>
            <pc:sldMk cId="1199143295" sldId="309"/>
            <ac:spMk id="22" creationId="{DDE7198B-E093-4A5B-9F3A-4AE319F1F9E2}"/>
          </ac:spMkLst>
        </pc:spChg>
        <pc:spChg chg="add mod">
          <ac:chgData name="Francisco Valentin Ramirez Cuevas" userId="e79bf063-6348-4b44-8f45-581164b14c81" providerId="ADAL" clId="{A9A96DC1-74B0-45DD-B1F9-5DFA787C5220}" dt="2023-04-10T15:27:30.426" v="196" actId="14100"/>
          <ac:spMkLst>
            <pc:docMk/>
            <pc:sldMk cId="1199143295" sldId="309"/>
            <ac:spMk id="23" creationId="{5442D232-9C9A-4DB9-9E33-1895CA88F2BC}"/>
          </ac:spMkLst>
        </pc:spChg>
        <pc:grpChg chg="add mod ord">
          <ac:chgData name="Francisco Valentin Ramirez Cuevas" userId="e79bf063-6348-4b44-8f45-581164b14c81" providerId="ADAL" clId="{A9A96DC1-74B0-45DD-B1F9-5DFA787C5220}" dt="2023-04-10T15:29:11.327" v="199" actId="14100"/>
          <ac:grpSpMkLst>
            <pc:docMk/>
            <pc:sldMk cId="1199143295" sldId="309"/>
            <ac:grpSpMk id="3" creationId="{0F21A1B5-9F80-4820-9B2D-41E8DF4D8E2F}"/>
          </ac:grpSpMkLst>
        </pc:grpChg>
        <pc:grpChg chg="add del mod">
          <ac:chgData name="Francisco Valentin Ramirez Cuevas" userId="e79bf063-6348-4b44-8f45-581164b14c81" providerId="ADAL" clId="{A9A96DC1-74B0-45DD-B1F9-5DFA787C5220}" dt="2023-04-10T13:51:50.923" v="30" actId="478"/>
          <ac:grpSpMkLst>
            <pc:docMk/>
            <pc:sldMk cId="1199143295" sldId="309"/>
            <ac:grpSpMk id="9" creationId="{F2814737-8AEA-49BC-AE63-DC0ED4A8C0B2}"/>
          </ac:grpSpMkLst>
        </pc:grpChg>
        <pc:grpChg chg="add del mod ord">
          <ac:chgData name="Francisco Valentin Ramirez Cuevas" userId="e79bf063-6348-4b44-8f45-581164b14c81" providerId="ADAL" clId="{A9A96DC1-74B0-45DD-B1F9-5DFA787C5220}" dt="2023-04-10T15:12:34.130" v="77" actId="478"/>
          <ac:grpSpMkLst>
            <pc:docMk/>
            <pc:sldMk cId="1199143295" sldId="309"/>
            <ac:grpSpMk id="16" creationId="{383B01F4-DB95-4807-BFE7-E6FDBA4E1E4B}"/>
          </ac:grpSpMkLst>
        </pc:grpChg>
        <pc:grpChg chg="add mod">
          <ac:chgData name="Francisco Valentin Ramirez Cuevas" userId="e79bf063-6348-4b44-8f45-581164b14c81" providerId="ADAL" clId="{A9A96DC1-74B0-45DD-B1F9-5DFA787C5220}" dt="2023-04-10T15:27:10.188" v="190" actId="1076"/>
          <ac:grpSpMkLst>
            <pc:docMk/>
            <pc:sldMk cId="1199143295" sldId="309"/>
            <ac:grpSpMk id="19" creationId="{244281DB-9C68-4CEF-AB62-956456308FC6}"/>
          </ac:grpSpMkLst>
        </pc:grpChg>
        <pc:picChg chg="add mod modCrop">
          <ac:chgData name="Francisco Valentin Ramirez Cuevas" userId="e79bf063-6348-4b44-8f45-581164b14c81" providerId="ADAL" clId="{A9A96DC1-74B0-45DD-B1F9-5DFA787C5220}" dt="2023-04-10T13:51:40.252" v="25" actId="164"/>
          <ac:picMkLst>
            <pc:docMk/>
            <pc:sldMk cId="1199143295" sldId="309"/>
            <ac:picMk id="2" creationId="{1FB231E0-F5E5-4D60-8EBE-488B73E89E79}"/>
          </ac:picMkLst>
        </pc:picChg>
        <pc:picChg chg="add del mod">
          <ac:chgData name="Francisco Valentin Ramirez Cuevas" userId="e79bf063-6348-4b44-8f45-581164b14c81" providerId="ADAL" clId="{A9A96DC1-74B0-45DD-B1F9-5DFA787C5220}" dt="2023-04-10T13:49:43.163" v="7"/>
          <ac:picMkLst>
            <pc:docMk/>
            <pc:sldMk cId="1199143295" sldId="309"/>
            <ac:picMk id="6" creationId="{E45B2BC3-6A8D-4B86-836A-0BF2F0D57316}"/>
          </ac:picMkLst>
        </pc:picChg>
        <pc:picChg chg="del">
          <ac:chgData name="Francisco Valentin Ramirez Cuevas" userId="e79bf063-6348-4b44-8f45-581164b14c81" providerId="ADAL" clId="{A9A96DC1-74B0-45DD-B1F9-5DFA787C5220}" dt="2023-04-10T13:49:38.786" v="3" actId="478"/>
          <ac:picMkLst>
            <pc:docMk/>
            <pc:sldMk cId="1199143295" sldId="309"/>
            <ac:picMk id="7" creationId="{92783D0B-7EBC-7FB4-F5D3-7394CCAFA6F2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3:51:40.252" v="25" actId="164"/>
          <ac:picMkLst>
            <pc:docMk/>
            <pc:sldMk cId="1199143295" sldId="309"/>
            <ac:picMk id="8" creationId="{059363B7-10C0-4167-81F5-D814CA2D65AE}"/>
          </ac:picMkLst>
        </pc:picChg>
        <pc:picChg chg="add del">
          <ac:chgData name="Francisco Valentin Ramirez Cuevas" userId="e79bf063-6348-4b44-8f45-581164b14c81" providerId="ADAL" clId="{A9A96DC1-74B0-45DD-B1F9-5DFA787C5220}" dt="2023-04-10T13:51:58.447" v="32"/>
          <ac:picMkLst>
            <pc:docMk/>
            <pc:sldMk cId="1199143295" sldId="309"/>
            <ac:picMk id="10" creationId="{43AAF629-AA7E-41B5-92D6-8E8A9ECCE972}"/>
          </ac:picMkLst>
        </pc:picChg>
        <pc:picChg chg="add del">
          <ac:chgData name="Francisco Valentin Ramirez Cuevas" userId="e79bf063-6348-4b44-8f45-581164b14c81" providerId="ADAL" clId="{A9A96DC1-74B0-45DD-B1F9-5DFA787C5220}" dt="2023-04-10T13:52:03.191" v="34"/>
          <ac:picMkLst>
            <pc:docMk/>
            <pc:sldMk cId="1199143295" sldId="309"/>
            <ac:picMk id="11" creationId="{57868C22-7F44-4A87-AA2C-4EB2AEBDA69B}"/>
          </ac:picMkLst>
        </pc:picChg>
        <pc:picChg chg="add del">
          <ac:chgData name="Francisco Valentin Ramirez Cuevas" userId="e79bf063-6348-4b44-8f45-581164b14c81" providerId="ADAL" clId="{A9A96DC1-74B0-45DD-B1F9-5DFA787C5220}" dt="2023-04-10T13:52:08.082" v="36"/>
          <ac:picMkLst>
            <pc:docMk/>
            <pc:sldMk cId="1199143295" sldId="309"/>
            <ac:picMk id="12" creationId="{792B5383-8DCF-4E6F-BD39-D01081816434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3:52:53.164" v="63" actId="164"/>
          <ac:picMkLst>
            <pc:docMk/>
            <pc:sldMk cId="1199143295" sldId="309"/>
            <ac:picMk id="13" creationId="{B41C1810-BBB8-4E25-B2A4-B2019B418BF2}"/>
          </ac:picMkLst>
        </pc:picChg>
        <pc:picChg chg="add del mod">
          <ac:chgData name="Francisco Valentin Ramirez Cuevas" userId="e79bf063-6348-4b44-8f45-581164b14c81" providerId="ADAL" clId="{A9A96DC1-74B0-45DD-B1F9-5DFA787C5220}" dt="2023-04-10T13:52:22.253" v="49"/>
          <ac:picMkLst>
            <pc:docMk/>
            <pc:sldMk cId="1199143295" sldId="309"/>
            <ac:picMk id="14" creationId="{B302CB94-BF75-4F05-841B-1E2E17AF3342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3:52:53.164" v="63" actId="164"/>
          <ac:picMkLst>
            <pc:docMk/>
            <pc:sldMk cId="1199143295" sldId="309"/>
            <ac:picMk id="15" creationId="{21E04011-F488-44A3-9DE5-07E1D8D8FC86}"/>
          </ac:picMkLst>
        </pc:picChg>
        <pc:picChg chg="add del mod modCrop">
          <ac:chgData name="Francisco Valentin Ramirez Cuevas" userId="e79bf063-6348-4b44-8f45-581164b14c81" providerId="ADAL" clId="{A9A96DC1-74B0-45DD-B1F9-5DFA787C5220}" dt="2023-04-10T15:26:51.286" v="186" actId="1035"/>
          <ac:picMkLst>
            <pc:docMk/>
            <pc:sldMk cId="1199143295" sldId="309"/>
            <ac:picMk id="17" creationId="{4CB70CEA-68F2-42F5-A488-CAC685D3ED82}"/>
          </ac:picMkLst>
        </pc:picChg>
        <pc:picChg chg="add mod modCrop">
          <ac:chgData name="Francisco Valentin Ramirez Cuevas" userId="e79bf063-6348-4b44-8f45-581164b14c81" providerId="ADAL" clId="{A9A96DC1-74B0-45DD-B1F9-5DFA787C5220}" dt="2023-04-10T15:27:01.604" v="188" actId="732"/>
          <ac:picMkLst>
            <pc:docMk/>
            <pc:sldMk cId="1199143295" sldId="309"/>
            <ac:picMk id="18" creationId="{056F049D-1DB7-4C14-B05B-9EA4DDEB3D05}"/>
          </ac:picMkLst>
        </pc:picChg>
        <pc:picChg chg="add del">
          <ac:chgData name="Francisco Valentin Ramirez Cuevas" userId="e79bf063-6348-4b44-8f45-581164b14c81" providerId="ADAL" clId="{A9A96DC1-74B0-45DD-B1F9-5DFA787C5220}" dt="2023-04-10T15:12:37.900" v="79"/>
          <ac:picMkLst>
            <pc:docMk/>
            <pc:sldMk cId="1199143295" sldId="309"/>
            <ac:picMk id="1026" creationId="{BFF8602E-FCC9-4E11-8549-1FFD4FC42EFC}"/>
          </ac:picMkLst>
        </pc:picChg>
        <pc:picChg chg="add del">
          <ac:chgData name="Francisco Valentin Ramirez Cuevas" userId="e79bf063-6348-4b44-8f45-581164b14c81" providerId="ADAL" clId="{A9A96DC1-74B0-45DD-B1F9-5DFA787C5220}" dt="2023-04-10T15:13:13.449" v="86"/>
          <ac:picMkLst>
            <pc:docMk/>
            <pc:sldMk cId="1199143295" sldId="309"/>
            <ac:picMk id="1028" creationId="{E2BA1328-909B-4BBB-B1C8-0A9CCA462702}"/>
          </ac:picMkLst>
        </pc:picChg>
      </pc:sldChg>
      <pc:sldChg chg="modSp add ord">
        <pc:chgData name="Francisco Valentin Ramirez Cuevas" userId="e79bf063-6348-4b44-8f45-581164b14c81" providerId="ADAL" clId="{A9A96DC1-74B0-45DD-B1F9-5DFA787C5220}" dt="2023-04-10T15:12:31.970" v="76"/>
        <pc:sldMkLst>
          <pc:docMk/>
          <pc:sldMk cId="337456483" sldId="310"/>
        </pc:sldMkLst>
        <pc:grpChg chg="mod">
          <ac:chgData name="Francisco Valentin Ramirez Cuevas" userId="e79bf063-6348-4b44-8f45-581164b14c81" providerId="ADAL" clId="{A9A96DC1-74B0-45DD-B1F9-5DFA787C5220}" dt="2023-04-10T14:05:49.854" v="75" actId="14100"/>
          <ac:grpSpMkLst>
            <pc:docMk/>
            <pc:sldMk cId="337456483" sldId="310"/>
            <ac:grpSpMk id="3" creationId="{0F21A1B5-9F80-4820-9B2D-41E8DF4D8E2F}"/>
          </ac:grpSpMkLst>
        </pc:grpChg>
      </pc:sldChg>
      <pc:sldChg chg="addSp delSp modSp add">
        <pc:chgData name="Francisco Valentin Ramirez Cuevas" userId="e79bf063-6348-4b44-8f45-581164b14c81" providerId="ADAL" clId="{A9A96DC1-74B0-45DD-B1F9-5DFA787C5220}" dt="2023-04-10T21:47:18.573" v="263" actId="14100"/>
        <pc:sldMkLst>
          <pc:docMk/>
          <pc:sldMk cId="2954504804" sldId="311"/>
        </pc:sldMkLst>
        <pc:spChg chg="mod">
          <ac:chgData name="Francisco Valentin Ramirez Cuevas" userId="e79bf063-6348-4b44-8f45-581164b14c81" providerId="ADAL" clId="{A9A96DC1-74B0-45DD-B1F9-5DFA787C5220}" dt="2023-04-10T21:47:09.236" v="260" actId="14100"/>
          <ac:spMkLst>
            <pc:docMk/>
            <pc:sldMk cId="2954504804" sldId="311"/>
            <ac:spMk id="22" creationId="{DDE7198B-E093-4A5B-9F3A-4AE319F1F9E2}"/>
          </ac:spMkLst>
        </pc:spChg>
        <pc:spChg chg="mod">
          <ac:chgData name="Francisco Valentin Ramirez Cuevas" userId="e79bf063-6348-4b44-8f45-581164b14c81" providerId="ADAL" clId="{A9A96DC1-74B0-45DD-B1F9-5DFA787C5220}" dt="2023-04-10T21:47:02.182" v="257" actId="14100"/>
          <ac:spMkLst>
            <pc:docMk/>
            <pc:sldMk cId="2954504804" sldId="311"/>
            <ac:spMk id="23" creationId="{5442D232-9C9A-4DB9-9E33-1895CA88F2BC}"/>
          </ac:spMkLst>
        </pc:spChg>
        <pc:grpChg chg="add del mod">
          <ac:chgData name="Francisco Valentin Ramirez Cuevas" userId="e79bf063-6348-4b44-8f45-581164b14c81" providerId="ADAL" clId="{A9A96DC1-74B0-45DD-B1F9-5DFA787C5220}" dt="2023-04-10T21:47:18.573" v="263" actId="14100"/>
          <ac:grpSpMkLst>
            <pc:docMk/>
            <pc:sldMk cId="2954504804" sldId="311"/>
            <ac:grpSpMk id="3" creationId="{0F21A1B5-9F80-4820-9B2D-41E8DF4D8E2F}"/>
          </ac:grpSpMkLst>
        </pc:grpChg>
        <pc:grpChg chg="del">
          <ac:chgData name="Francisco Valentin Ramirez Cuevas" userId="e79bf063-6348-4b44-8f45-581164b14c81" providerId="ADAL" clId="{A9A96DC1-74B0-45DD-B1F9-5DFA787C5220}" dt="2023-04-10T20:43:22.531" v="201" actId="478"/>
          <ac:grpSpMkLst>
            <pc:docMk/>
            <pc:sldMk cId="2954504804" sldId="311"/>
            <ac:grpSpMk id="19" creationId="{244281DB-9C68-4CEF-AB62-956456308FC6}"/>
          </ac:grpSpMkLst>
        </pc:grpChg>
        <pc:picChg chg="add mod">
          <ac:chgData name="Francisco Valentin Ramirez Cuevas" userId="e79bf063-6348-4b44-8f45-581164b14c81" providerId="ADAL" clId="{A9A96DC1-74B0-45DD-B1F9-5DFA787C5220}" dt="2023-04-10T21:46:55.264" v="254" actId="1076"/>
          <ac:picMkLst>
            <pc:docMk/>
            <pc:sldMk cId="2954504804" sldId="311"/>
            <ac:picMk id="12" creationId="{9A7D9CF1-5CC0-48A1-801A-B64B136459AF}"/>
          </ac:picMkLst>
        </pc:picChg>
        <pc:picChg chg="add mod">
          <ac:chgData name="Francisco Valentin Ramirez Cuevas" userId="e79bf063-6348-4b44-8f45-581164b14c81" providerId="ADAL" clId="{A9A96DC1-74B0-45DD-B1F9-5DFA787C5220}" dt="2023-04-10T20:43:54.866" v="203" actId="1076"/>
          <ac:picMkLst>
            <pc:docMk/>
            <pc:sldMk cId="2954504804" sldId="311"/>
            <ac:picMk id="2050" creationId="{2245FA22-84A1-4F56-A8BA-029AC6618F9C}"/>
          </ac:picMkLst>
        </pc:picChg>
        <pc:picChg chg="add del">
          <ac:chgData name="Francisco Valentin Ramirez Cuevas" userId="e79bf063-6348-4b44-8f45-581164b14c81" providerId="ADAL" clId="{A9A96DC1-74B0-45DD-B1F9-5DFA787C5220}" dt="2023-04-10T21:46:23.071" v="207"/>
          <ac:picMkLst>
            <pc:docMk/>
            <pc:sldMk cId="2954504804" sldId="311"/>
            <ac:picMk id="2052" creationId="{C55B8D3E-8A0A-47A2-A7CF-78B1DF8EB5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9899D-C26C-4E6C-AE42-9636AC2D1F7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AFB38-9415-4CAF-9B15-42A04CF8B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3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FB38-9415-4CAF-9B15-42A04CF8B8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FB38-9415-4CAF-9B15-42A04CF8B8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5990-E51E-1C41-2544-F07D8C4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39901-0FE3-2920-E266-FE779D9B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1739-E38E-C600-34AD-53EE096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1B9C-E16D-48C9-DA7B-F690F839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EDC5-5575-802F-3FC5-D195A589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C2F-AB65-3059-186E-3D09A3E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32C8-398D-10C8-A0D9-1A5CDA42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923-259B-E57E-3E07-BD4F0C4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4A7F-6181-1C9A-1ECB-706FE0FC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21A-841A-A3E1-DDF1-93AC4B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F470-08DE-87B9-BF3F-E013D8158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1A4F-25AB-45A6-67E5-DC1540DF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3270-665D-DF79-5137-DE09735C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ABE7-950F-DED1-1DB1-BB79F725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8D3B-DAAE-DF43-15E6-72E6300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8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889-0865-021A-ACE4-7C339FB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15D-382F-6AB2-D671-FBF2ED67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32C6-0DDB-D890-9ECF-24490C04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8262-1783-4516-6CF2-B6A9A955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4DE5-9C21-E2B9-3EB5-382ED04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806B-0B8A-00A7-BCA0-E37F41B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9476-7A72-98DE-AF81-40403F70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6166-340B-6397-901A-99584203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C6E4-BF67-E408-407B-902A4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2C3A-77C9-D5C6-3157-0E2FE27A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A35-258C-7C9B-0F6B-82CBFE3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BF8D-5755-1FB5-BEF9-5F9FBD85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BBEA-28D4-82B7-9082-66EDB9C0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5CA0-A63E-5BE5-BD13-66561DFF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E963-58BF-9DB5-2CBB-22AB634E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9047-C919-FCED-F5E2-029B0FE9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78D-50A4-E780-BFB8-545A2BC4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83FC-173A-7AB4-F359-45EC7725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D380-596B-214D-B88B-25655226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5B02-0837-31BF-9AE5-608F2914E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997-1682-AC52-74E9-CA0F161F2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512FB-B9C7-0620-64EA-5E1411BE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6817A-1A1A-D8BA-33CA-F458998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08E8B-5E6B-0609-3D61-89B1707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9806-2FCD-6600-3FEE-153F0BE2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BD7-A785-3A6C-D0C5-0A562B6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4FBB-7801-BF44-045D-BAB8F1B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2584D-99E4-21FE-8825-39125115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D897-B091-7A50-EA94-A449BF20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E786-EA35-1223-AE98-A727916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10AB-6D8C-97D3-0557-F401292F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2D3C-4F1B-BC04-B5BF-2D850F04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FC-1A6F-551C-CB1C-43697F44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A011-DF67-AD7C-BBFF-69E20225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FA25-3DF7-17DC-5319-02C8907B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CFC1A-AEEE-013A-2B8F-77523C35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5BBD3-893C-5A24-A11F-91A2D06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918F-4DF3-978F-1695-0731D1A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D6936-1B85-4C5A-DACB-98FAE384E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E717C-FB05-BA4A-29B4-06513925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5F63D-4BD1-53BB-72C4-DBD144A1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FDC94-DF57-331A-6907-7255B65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371-6306-501A-A744-AAF63F02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72372-D976-BF3F-8943-529FFF4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7852-A062-83B4-7F05-1754299E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4532-C050-12B6-E684-B79943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BE73-6B54-4FDB-B97E-21753FB8C5C1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505D-B68F-CEC8-78D6-678CECDE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55BF-3064-EECF-00CA-E127BCB3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Relationship Id="rId9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A0AF3-6DFB-4CDB-A443-3D0540B16C27}"/>
              </a:ext>
            </a:extLst>
          </p:cNvPr>
          <p:cNvGrpSpPr/>
          <p:nvPr/>
        </p:nvGrpSpPr>
        <p:grpSpPr>
          <a:xfrm>
            <a:off x="421061" y="714111"/>
            <a:ext cx="11512977" cy="4714383"/>
            <a:chOff x="1527193" y="1120452"/>
            <a:chExt cx="8930984" cy="3934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99E018-DF6A-3B86-98D2-9739A24C7C34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C15E96-E01E-763E-9287-8BBD01CFDBBE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E4A6099D-781F-C92A-0652-7457F9A0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5" y="705663"/>
            <a:ext cx="3431313" cy="22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B818-5E78-0BB2-1F55-A4E2C96F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" t="5821" r="333" b="5821"/>
          <a:stretch/>
        </p:blipFill>
        <p:spPr>
          <a:xfrm>
            <a:off x="8070168" y="705663"/>
            <a:ext cx="3429000" cy="228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EC54-77A2-17BF-5806-30155A486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401" t="-191" r="5655" b="850"/>
          <a:stretch/>
        </p:blipFill>
        <p:spPr>
          <a:xfrm>
            <a:off x="4488328" y="3142495"/>
            <a:ext cx="3429000" cy="2286000"/>
          </a:xfrm>
          <a:prstGeom prst="rect">
            <a:avLst/>
          </a:prstGeom>
        </p:spPr>
      </p:pic>
      <p:pic>
        <p:nvPicPr>
          <p:cNvPr id="1026" name="Picture 2" descr="Wind Energy | Everything You Need to Know">
            <a:extLst>
              <a:ext uri="{FF2B5EF4-FFF2-40B4-BE49-F238E27FC236}">
                <a16:creationId xmlns:a16="http://schemas.microsoft.com/office/drawing/2014/main" id="{23CA7C21-C711-E353-2E23-476FCABB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8" y="70720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lectric Car Range Drives Race For Aerodynamic Efficiency">
            <a:extLst>
              <a:ext uri="{FF2B5EF4-FFF2-40B4-BE49-F238E27FC236}">
                <a16:creationId xmlns:a16="http://schemas.microsoft.com/office/drawing/2014/main" id="{59E1FE2F-5DEB-37D8-9D49-2E47651B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 bwMode="auto">
          <a:xfrm>
            <a:off x="8070168" y="314249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8D155-F055-B35D-5CA9-798EC03C2E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3"/>
          <a:stretch/>
        </p:blipFill>
        <p:spPr>
          <a:xfrm>
            <a:off x="901213" y="3142495"/>
            <a:ext cx="3434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A92C279-C3A8-1150-1460-6EBD7C5C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48" y="1120451"/>
            <a:ext cx="423207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5585-E89E-A0BF-5CDF-9F792223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231276"/>
              </p:ext>
            </p:extLst>
          </p:nvPr>
        </p:nvGraphicFramePr>
        <p:xfrm>
          <a:off x="1611099" y="1494524"/>
          <a:ext cx="4297680" cy="302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1134010146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963846165"/>
                    </a:ext>
                  </a:extLst>
                </a:gridCol>
              </a:tblGrid>
              <a:tr h="3018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Tabla 1.</a:t>
                      </a:r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Gravedad específica a 20 °C y 1 atm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Gravedad específica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95498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Sustancia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35151"/>
                  </a:ext>
                </a:extLst>
              </a:tr>
              <a:tr h="309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220262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Sangre (a 37°C)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864070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 de 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026389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Gasolina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11916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Alcohol etílico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871124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Mercurio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101800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Hielo (a 0 </a:t>
                      </a:r>
                      <a:r>
                        <a:rPr lang="es-CL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°</a:t>
                      </a:r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013800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0.001204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1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𝐤𝐠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𝐤𝐠</m:t>
                                  </m:r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den>
                              </m:f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1600" b="1" i="0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𝐦</m:t>
                                      </m:r>
                                    </m:e>
                                    <m:sup>
                                      <m: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0.084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8.8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2.9×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998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789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13,580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891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3.25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1,264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2" t="-103774" r="-201357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550" t="-103774" r="-100450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905" t="-103774" r="-905" b="-8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52" t="-203774" r="-201357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550" t="-203774" r="-100450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05" t="-203774" r="-905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298148" r="-201357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298148" r="-100450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298148" r="-905" b="-6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413462" r="-201357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413462" r="-100450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413462" r="-905" b="-53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503774" r="-20135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503774" r="-100450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503774" r="-905" b="-4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615385" r="-20135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615385" r="-10045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615385" r="-905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715385" r="-201357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715385" r="-10045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715385" r="-905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800000" r="-201357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800000" r="-100450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800000" r="-905" b="-1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917308" r="-201357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917308" r="-100450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917308" r="-905" b="-2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727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DB87-58D7-F77B-97E4-B4999660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99" y="1681596"/>
            <a:ext cx="2214662" cy="2805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A8D34-F4F8-1A70-56B9-84C2AB2F27C5}"/>
              </a:ext>
            </a:extLst>
          </p:cNvPr>
          <p:cNvGrpSpPr/>
          <p:nvPr/>
        </p:nvGrpSpPr>
        <p:grpSpPr>
          <a:xfrm>
            <a:off x="6392462" y="218486"/>
            <a:ext cx="3665938" cy="5731958"/>
            <a:chOff x="6733601" y="1117083"/>
            <a:chExt cx="3145224" cy="4917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8CF199-C0B8-4BB9-FFD1-DFF62EEC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601" y="1120454"/>
              <a:ext cx="3145224" cy="49144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8858B3-4EF5-ECDC-29D5-3025C1359F90}"/>
                </a:ext>
              </a:extLst>
            </p:cNvPr>
            <p:cNvSpPr/>
            <p:nvPr/>
          </p:nvSpPr>
          <p:spPr>
            <a:xfrm>
              <a:off x="6733601" y="4372498"/>
              <a:ext cx="3145224" cy="16623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C504B8-47CF-53C5-A9F1-4A06953A5AD4}"/>
                </a:ext>
              </a:extLst>
            </p:cNvPr>
            <p:cNvSpPr/>
            <p:nvPr/>
          </p:nvSpPr>
          <p:spPr>
            <a:xfrm>
              <a:off x="6733601" y="1120453"/>
              <a:ext cx="3145224" cy="32520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E5008-4D54-F9A7-8CF7-69F58D071F60}"/>
                </a:ext>
              </a:extLst>
            </p:cNvPr>
            <p:cNvSpPr txBox="1"/>
            <p:nvPr/>
          </p:nvSpPr>
          <p:spPr>
            <a:xfrm>
              <a:off x="6733602" y="4384518"/>
              <a:ext cx="3145223" cy="283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400" b="1">
                  <a:solidFill>
                    <a:srgbClr val="FF0000"/>
                  </a:solidFill>
                  <a:latin typeface="+mj-lt"/>
                </a:rPr>
                <a:t>Gases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6FFC3-D72B-8B28-7568-0476F3E12350}"/>
                </a:ext>
              </a:extLst>
            </p:cNvPr>
            <p:cNvSpPr txBox="1"/>
            <p:nvPr/>
          </p:nvSpPr>
          <p:spPr>
            <a:xfrm>
              <a:off x="6733601" y="1117083"/>
              <a:ext cx="31452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200" b="1">
                  <a:solidFill>
                    <a:srgbClr val="0070C0"/>
                  </a:solidFill>
                  <a:latin typeface="+mj-lt"/>
                </a:rPr>
                <a:t>Líquidos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2C3E7-626C-F690-7F53-650AB9E68381}"/>
              </a:ext>
            </a:extLst>
          </p:cNvPr>
          <p:cNvGrpSpPr/>
          <p:nvPr/>
        </p:nvGrpSpPr>
        <p:grpSpPr>
          <a:xfrm>
            <a:off x="2455562" y="3449186"/>
            <a:ext cx="3076476" cy="2308727"/>
            <a:chOff x="7773148" y="1576641"/>
            <a:chExt cx="3130211" cy="2349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D3575-BB85-A211-8DC1-04FB33FE17AE}"/>
                </a:ext>
              </a:extLst>
            </p:cNvPr>
            <p:cNvSpPr/>
            <p:nvPr/>
          </p:nvSpPr>
          <p:spPr>
            <a:xfrm>
              <a:off x="8076523" y="2731431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ADD024-6A90-1650-BC19-454EFDCFB319}"/>
                </a:ext>
              </a:extLst>
            </p:cNvPr>
            <p:cNvGrpSpPr/>
            <p:nvPr/>
          </p:nvGrpSpPr>
          <p:grpSpPr>
            <a:xfrm>
              <a:off x="7773148" y="3046533"/>
              <a:ext cx="1169712" cy="113374"/>
              <a:chOff x="0" y="572770"/>
              <a:chExt cx="1844040" cy="1320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DF2AE7-C708-E3DA-4C69-539BDA8F135C}"/>
                  </a:ext>
                </a:extLst>
              </p:cNvPr>
              <p:cNvSpPr/>
              <p:nvPr/>
            </p:nvSpPr>
            <p:spPr>
              <a:xfrm>
                <a:off x="0" y="57277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35F49-7EEC-F6B1-B214-F13D51F2BCC0}"/>
                  </a:ext>
                </a:extLst>
              </p:cNvPr>
              <p:cNvCxnSpPr/>
              <p:nvPr/>
            </p:nvCxnSpPr>
            <p:spPr>
              <a:xfrm>
                <a:off x="0" y="57531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2A615B-67C9-C70B-2507-F2A0AB4CD927}"/>
                </a:ext>
              </a:extLst>
            </p:cNvPr>
            <p:cNvSpPr/>
            <p:nvPr/>
          </p:nvSpPr>
          <p:spPr>
            <a:xfrm>
              <a:off x="9289064" y="3145634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blipFill>
                  <a:blip r:embed="rId2"/>
                  <a:stretch>
                    <a:fillRect b="-535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DAFB-2B8D-B373-68BA-61519A866747}"/>
                </a:ext>
              </a:extLst>
            </p:cNvPr>
            <p:cNvSpPr/>
            <p:nvPr/>
          </p:nvSpPr>
          <p:spPr>
            <a:xfrm>
              <a:off x="8076523" y="2416328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9E2B64-7FF0-B2F0-4623-EFEBB465EBE0}"/>
                </a:ext>
              </a:extLst>
            </p:cNvPr>
            <p:cNvSpPr/>
            <p:nvPr/>
          </p:nvSpPr>
          <p:spPr>
            <a:xfrm>
              <a:off x="9294170" y="1977753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B6DF0A-80B8-7D3A-DB6E-F9D1DCF9436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326" y="2139605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EE42CF-F267-76EE-49C2-940BE70A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119" y="1697054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985ED2-6BF3-E3F0-C6B9-BA402DDC1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21" y="3306297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08384E-7804-3850-4299-666A16B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14" y="2863746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741F4C-0A98-5978-219E-8C7FE18FA202}"/>
              </a:ext>
            </a:extLst>
          </p:cNvPr>
          <p:cNvGrpSpPr/>
          <p:nvPr/>
        </p:nvGrpSpPr>
        <p:grpSpPr>
          <a:xfrm>
            <a:off x="2456824" y="1638655"/>
            <a:ext cx="2358737" cy="1164020"/>
            <a:chOff x="4068727" y="2194928"/>
            <a:chExt cx="2682386" cy="1323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7B4256-4107-AC7D-EEE5-487A5CB8B5CC}"/>
                </a:ext>
              </a:extLst>
            </p:cNvPr>
            <p:cNvSpPr/>
            <p:nvPr/>
          </p:nvSpPr>
          <p:spPr>
            <a:xfrm>
              <a:off x="4403014" y="2623815"/>
              <a:ext cx="662019" cy="347396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6C2965-6247-DC43-0EFE-BCCA3C3499F0}"/>
                </a:ext>
              </a:extLst>
            </p:cNvPr>
            <p:cNvGrpSpPr/>
            <p:nvPr/>
          </p:nvGrpSpPr>
          <p:grpSpPr>
            <a:xfrm>
              <a:off x="4068727" y="2971211"/>
              <a:ext cx="1288208" cy="124975"/>
              <a:chOff x="1965960" y="894080"/>
              <a:chExt cx="1844040" cy="1320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F6EAF5-8358-128A-D725-2C487D492D97}"/>
                  </a:ext>
                </a:extLst>
              </p:cNvPr>
              <p:cNvSpPr/>
              <p:nvPr/>
            </p:nvSpPr>
            <p:spPr>
              <a:xfrm>
                <a:off x="1965960" y="89408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C16849-8537-BAF6-D1AD-37B5A29EF339}"/>
                  </a:ext>
                </a:extLst>
              </p:cNvPr>
              <p:cNvCxnSpPr/>
              <p:nvPr/>
            </p:nvCxnSpPr>
            <p:spPr>
              <a:xfrm>
                <a:off x="1965960" y="89662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9FF71C-F376-B50C-9ACD-7909047156CE}"/>
                </a:ext>
              </a:extLst>
            </p:cNvPr>
            <p:cNvSpPr/>
            <p:nvPr/>
          </p:nvSpPr>
          <p:spPr>
            <a:xfrm>
              <a:off x="5697232" y="2635921"/>
              <a:ext cx="661528" cy="3472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blipFill>
                  <a:blip r:embed="rId6"/>
                  <a:stretch>
                    <a:fillRect b="-1960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A617C4-5E36-6D6A-C718-08FEC0E7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8193" y="2812546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F737F4-9996-2577-8674-468B06592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986" y="2369995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2F63C6-3E8B-92B1-7D8B-15FAA9B0ACA4}"/>
              </a:ext>
            </a:extLst>
          </p:cNvPr>
          <p:cNvSpPr txBox="1"/>
          <p:nvPr/>
        </p:nvSpPr>
        <p:spPr>
          <a:xfrm>
            <a:off x="2455562" y="3026069"/>
            <a:ext cx="316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Dos cuerpos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5863F9-A647-523A-4BED-B6361D5628A3}"/>
              </a:ext>
            </a:extLst>
          </p:cNvPr>
          <p:cNvSpPr txBox="1"/>
          <p:nvPr/>
        </p:nvSpPr>
        <p:spPr>
          <a:xfrm>
            <a:off x="2455562" y="1258938"/>
            <a:ext cx="307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Un cuerpo</a:t>
            </a:r>
          </a:p>
        </p:txBody>
      </p:sp>
    </p:spTree>
    <p:extLst>
      <p:ext uri="{BB962C8B-B14F-4D97-AF65-F5344CB8AC3E}">
        <p14:creationId xmlns:p14="http://schemas.microsoft.com/office/powerpoint/2010/main" val="18116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2CA-D769-BE94-8C99-6676276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39" y="2440862"/>
            <a:ext cx="3732968" cy="19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4A3C-E49D-E6C0-2BE7-CC33FB9CCBA6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C08A6-324A-3C55-573D-91D37B8D5F92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USTER - divulgación científica: 2012">
            <a:extLst>
              <a:ext uri="{FF2B5EF4-FFF2-40B4-BE49-F238E27FC236}">
                <a16:creationId xmlns:a16="http://schemas.microsoft.com/office/drawing/2014/main" id="{06CD6BD3-177A-A6BE-041E-F53EC43E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45" y="1892155"/>
            <a:ext cx="69229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833A37-D445-7669-97C4-C608A89E1A7D}"/>
              </a:ext>
            </a:extLst>
          </p:cNvPr>
          <p:cNvSpPr/>
          <p:nvPr/>
        </p:nvSpPr>
        <p:spPr>
          <a:xfrm>
            <a:off x="1919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99F20-5914-759E-4184-A1437210B27E}"/>
              </a:ext>
            </a:extLst>
          </p:cNvPr>
          <p:cNvSpPr/>
          <p:nvPr/>
        </p:nvSpPr>
        <p:spPr>
          <a:xfrm>
            <a:off x="6588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5B687E-F5E0-5187-E46E-9EB419B78589}"/>
              </a:ext>
            </a:extLst>
          </p:cNvPr>
          <p:cNvGrpSpPr/>
          <p:nvPr/>
        </p:nvGrpSpPr>
        <p:grpSpPr>
          <a:xfrm>
            <a:off x="2773274" y="3873548"/>
            <a:ext cx="1292446" cy="1427906"/>
            <a:chOff x="0" y="0"/>
            <a:chExt cx="908050" cy="100330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6B205ACB-0E8B-55ED-033E-8BC9CCEB4E26}"/>
                </a:ext>
              </a:extLst>
            </p:cNvPr>
            <p:cNvSpPr/>
            <p:nvPr/>
          </p:nvSpPr>
          <p:spPr>
            <a:xfrm>
              <a:off x="73750" y="82550"/>
              <a:ext cx="700627" cy="920750"/>
            </a:xfrm>
            <a:prstGeom prst="flowChartAlternateProcess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B9F1AEF-5B37-7846-626D-620CAE79CAF6}"/>
                </a:ext>
              </a:extLst>
            </p:cNvPr>
            <p:cNvSpPr/>
            <p:nvPr/>
          </p:nvSpPr>
          <p:spPr>
            <a:xfrm>
              <a:off x="0" y="0"/>
              <a:ext cx="908050" cy="1778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63A236-E690-2579-51B7-6E07DD94A439}"/>
                </a:ext>
              </a:extLst>
            </p:cNvPr>
            <p:cNvCxnSpPr/>
            <p:nvPr/>
          </p:nvCxnSpPr>
          <p:spPr>
            <a:xfrm>
              <a:off x="73750" y="301625"/>
              <a:ext cx="700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BBC1F-2AE7-003A-88D4-D09306E00E16}"/>
              </a:ext>
            </a:extLst>
          </p:cNvPr>
          <p:cNvGrpSpPr/>
          <p:nvPr/>
        </p:nvGrpSpPr>
        <p:grpSpPr>
          <a:xfrm>
            <a:off x="4078451" y="4117515"/>
            <a:ext cx="1231814" cy="1307035"/>
            <a:chOff x="1043355" y="199516"/>
            <a:chExt cx="1031090" cy="92586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19C19-FD0E-83FC-3905-250D9D06C055}"/>
                </a:ext>
              </a:extLst>
            </p:cNvPr>
            <p:cNvCxnSpPr/>
            <p:nvPr/>
          </p:nvCxnSpPr>
          <p:spPr>
            <a:xfrm>
              <a:off x="1563735" y="199516"/>
              <a:ext cx="1" cy="286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A0EA-9E17-49F3-7961-7226A194EE0F}"/>
                </a:ext>
              </a:extLst>
            </p:cNvPr>
            <p:cNvSpPr/>
            <p:nvPr/>
          </p:nvSpPr>
          <p:spPr>
            <a:xfrm>
              <a:off x="1307501" y="485711"/>
              <a:ext cx="510104" cy="363792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EBB11C-78BF-E804-6E80-75A3977C8958}"/>
                </a:ext>
              </a:extLst>
            </p:cNvPr>
            <p:cNvCxnSpPr/>
            <p:nvPr/>
          </p:nvCxnSpPr>
          <p:spPr>
            <a:xfrm>
              <a:off x="1563735" y="839341"/>
              <a:ext cx="0" cy="2860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37567D-F535-A737-BF71-7F0A84B20EB5}"/>
                </a:ext>
              </a:extLst>
            </p:cNvPr>
            <p:cNvCxnSpPr/>
            <p:nvPr/>
          </p:nvCxnSpPr>
          <p:spPr>
            <a:xfrm>
              <a:off x="1812824" y="679910"/>
              <a:ext cx="2616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F71E5-804E-1A5C-3BDD-1A060A6D93E3}"/>
                </a:ext>
              </a:extLst>
            </p:cNvPr>
            <p:cNvCxnSpPr/>
            <p:nvPr/>
          </p:nvCxnSpPr>
          <p:spPr>
            <a:xfrm flipH="1" flipV="1">
              <a:off x="1043355" y="669117"/>
              <a:ext cx="2572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AB006-0CFE-48B1-89BA-7DC6907E4134}"/>
              </a:ext>
            </a:extLst>
          </p:cNvPr>
          <p:cNvGrpSpPr/>
          <p:nvPr/>
        </p:nvGrpSpPr>
        <p:grpSpPr>
          <a:xfrm>
            <a:off x="2821506" y="4304007"/>
            <a:ext cx="1561048" cy="720506"/>
            <a:chOff x="40383" y="360435"/>
            <a:chExt cx="1307009" cy="6032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F57A9-A91B-191E-70FE-D895A996515A}"/>
                </a:ext>
              </a:extLst>
            </p:cNvPr>
            <p:cNvSpPr/>
            <p:nvPr/>
          </p:nvSpPr>
          <p:spPr>
            <a:xfrm>
              <a:off x="515275" y="729717"/>
              <a:ext cx="102158" cy="8475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370C78-5EDA-3356-0DFC-4F32BF2C9FC2}"/>
                </a:ext>
              </a:extLst>
            </p:cNvPr>
            <p:cNvCxnSpPr/>
            <p:nvPr/>
          </p:nvCxnSpPr>
          <p:spPr>
            <a:xfrm flipH="1">
              <a:off x="251178" y="360435"/>
              <a:ext cx="3027" cy="415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F0EC29-575B-47DE-E9E5-9D689DBE4ED3}"/>
                </a:ext>
              </a:extLst>
            </p:cNvPr>
            <p:cNvCxnSpPr/>
            <p:nvPr/>
          </p:nvCxnSpPr>
          <p:spPr>
            <a:xfrm>
              <a:off x="205774" y="772094"/>
              <a:ext cx="308744" cy="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026132-E46D-2E47-3A51-7E7D93BAEE22}"/>
                </a:ext>
              </a:extLst>
            </p:cNvPr>
            <p:cNvCxnSpPr/>
            <p:nvPr/>
          </p:nvCxnSpPr>
          <p:spPr>
            <a:xfrm flipV="1">
              <a:off x="515790" y="541635"/>
              <a:ext cx="831602" cy="181613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7CF9FD-7BA6-BB2D-4FF8-1DCA333D6C56}"/>
                </a:ext>
              </a:extLst>
            </p:cNvPr>
            <p:cNvCxnSpPr/>
            <p:nvPr/>
          </p:nvCxnSpPr>
          <p:spPr>
            <a:xfrm>
              <a:off x="513670" y="812495"/>
              <a:ext cx="812939" cy="151238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h</m:t>
                        </m:r>
                      </m:oMath>
                    </m:oMathPara>
                  </a14:m>
                  <a:endParaRPr lang="en-US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𝑔h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69BF5D-DCAE-7498-2721-15E979B3B84C}"/>
              </a:ext>
            </a:extLst>
          </p:cNvPr>
          <p:cNvGrpSpPr/>
          <p:nvPr/>
        </p:nvGrpSpPr>
        <p:grpSpPr>
          <a:xfrm>
            <a:off x="2932319" y="4135532"/>
            <a:ext cx="884547" cy="160421"/>
            <a:chOff x="1263945" y="643890"/>
            <a:chExt cx="740410" cy="1342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91376C-CDAE-EF79-741C-BBF684EDFC32}"/>
                </a:ext>
              </a:extLst>
            </p:cNvPr>
            <p:cNvCxnSpPr/>
            <p:nvPr/>
          </p:nvCxnSpPr>
          <p:spPr>
            <a:xfrm>
              <a:off x="155638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471659-F42A-B8DF-E63F-35154650ACBE}"/>
                </a:ext>
              </a:extLst>
            </p:cNvPr>
            <p:cNvCxnSpPr/>
            <p:nvPr/>
          </p:nvCxnSpPr>
          <p:spPr>
            <a:xfrm>
              <a:off x="162877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1B0DEC-7BCC-BB08-7494-4A39F0F0F2B3}"/>
                </a:ext>
              </a:extLst>
            </p:cNvPr>
            <p:cNvCxnSpPr/>
            <p:nvPr/>
          </p:nvCxnSpPr>
          <p:spPr>
            <a:xfrm>
              <a:off x="170971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4B46439-9806-FB7E-77B9-1CC5FD8FC40A}"/>
                </a:ext>
              </a:extLst>
            </p:cNvPr>
            <p:cNvCxnSpPr/>
            <p:nvPr/>
          </p:nvCxnSpPr>
          <p:spPr>
            <a:xfrm>
              <a:off x="178210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07FDFC-02FA-7F53-C4B3-7E742DEF16ED}"/>
                </a:ext>
              </a:extLst>
            </p:cNvPr>
            <p:cNvCxnSpPr/>
            <p:nvPr/>
          </p:nvCxnSpPr>
          <p:spPr>
            <a:xfrm>
              <a:off x="126394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611FFA-1F37-30D9-A32C-1D6B5E120135}"/>
                </a:ext>
              </a:extLst>
            </p:cNvPr>
            <p:cNvCxnSpPr/>
            <p:nvPr/>
          </p:nvCxnSpPr>
          <p:spPr>
            <a:xfrm>
              <a:off x="133633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71C027-3B09-19F2-0277-062813828A6F}"/>
                </a:ext>
              </a:extLst>
            </p:cNvPr>
            <p:cNvCxnSpPr/>
            <p:nvPr/>
          </p:nvCxnSpPr>
          <p:spPr>
            <a:xfrm>
              <a:off x="141698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127FF-7F92-7B30-287B-FC7FC2F0B02D}"/>
                </a:ext>
              </a:extLst>
            </p:cNvPr>
            <p:cNvCxnSpPr/>
            <p:nvPr/>
          </p:nvCxnSpPr>
          <p:spPr>
            <a:xfrm>
              <a:off x="148937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E88581-26A0-01D7-6119-0BA31EAC553E}"/>
                </a:ext>
              </a:extLst>
            </p:cNvPr>
            <p:cNvCxnSpPr/>
            <p:nvPr/>
          </p:nvCxnSpPr>
          <p:spPr>
            <a:xfrm>
              <a:off x="185132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2BCC20-FF96-1824-8B73-6791447D5CB3}"/>
                </a:ext>
              </a:extLst>
            </p:cNvPr>
            <p:cNvCxnSpPr/>
            <p:nvPr/>
          </p:nvCxnSpPr>
          <p:spPr>
            <a:xfrm>
              <a:off x="192371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24817C-0C4F-F306-8B12-723455B13EC5}"/>
                </a:ext>
              </a:extLst>
            </p:cNvPr>
            <p:cNvCxnSpPr/>
            <p:nvPr/>
          </p:nvCxnSpPr>
          <p:spPr>
            <a:xfrm>
              <a:off x="200435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933630-F2C9-35F9-F1EE-09351BA969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88" y="1514617"/>
            <a:ext cx="3046890" cy="193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4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6BCA9-081E-E6F6-6C26-D3977AB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0" y="672737"/>
            <a:ext cx="5929958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0564B-34CE-D0C0-94DD-583F8F816B01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D38C-93EE-4E11-27C3-88B1CA0D4137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1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101.325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1.01325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98.07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0.09807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0.9679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50" r="-400901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52" r="-29910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r="-200450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3" r="-9955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5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9865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100000" r="-400901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100000" r="-299103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100000" r="-200450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9865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00000" r="-40090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200000" r="-29910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200000" r="-20045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9865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300000" r="-40090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300000" r="-299103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300000" r="-20045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9865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400000" r="-40090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400000" r="-29910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400000" r="-20045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400000" r="-9955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49865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500000" r="-40090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500000" r="-29910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500000" r="-20045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500000" r="-9955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351" t="-50000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54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CFDC40-D3A0-5902-5AFD-BF4CBBAEDD7D}"/>
              </a:ext>
            </a:extLst>
          </p:cNvPr>
          <p:cNvSpPr/>
          <p:nvPr/>
        </p:nvSpPr>
        <p:spPr>
          <a:xfrm>
            <a:off x="2017220" y="1644689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9B4E8-C31D-0126-AF02-BD59850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80" y="2213076"/>
            <a:ext cx="7622217" cy="247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3A7C-C1D3-DF27-617F-9B89B6460738}"/>
              </a:ext>
            </a:extLst>
          </p:cNvPr>
          <p:cNvSpPr txBox="1"/>
          <p:nvPr/>
        </p:nvSpPr>
        <p:spPr>
          <a:xfrm>
            <a:off x="2358736" y="1927717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B2ED1-0427-4876-78EF-8F4FC4ACEBE7}"/>
              </a:ext>
            </a:extLst>
          </p:cNvPr>
          <p:cNvSpPr txBox="1"/>
          <p:nvPr/>
        </p:nvSpPr>
        <p:spPr>
          <a:xfrm>
            <a:off x="4887220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Líquido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8BE37-FCD0-A00B-9531-8106056354B3}"/>
              </a:ext>
            </a:extLst>
          </p:cNvPr>
          <p:cNvSpPr txBox="1"/>
          <p:nvPr/>
        </p:nvSpPr>
        <p:spPr>
          <a:xfrm>
            <a:off x="7489549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Gaseoso</a:t>
            </a:r>
          </a:p>
        </p:txBody>
      </p:sp>
    </p:spTree>
    <p:extLst>
      <p:ext uri="{BB962C8B-B14F-4D97-AF65-F5344CB8AC3E}">
        <p14:creationId xmlns:p14="http://schemas.microsoft.com/office/powerpoint/2010/main" val="16489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C93F-6040-76FE-F89E-45C367EF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8" b="2321"/>
          <a:stretch/>
        </p:blipFill>
        <p:spPr>
          <a:xfrm>
            <a:off x="1527192" y="1416535"/>
            <a:ext cx="10111562" cy="4138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B2B15-B666-BE4C-2849-3F2DF6DC8390}"/>
              </a:ext>
            </a:extLst>
          </p:cNvPr>
          <p:cNvCxnSpPr>
            <a:cxnSpLocks/>
          </p:cNvCxnSpPr>
          <p:nvPr/>
        </p:nvCxnSpPr>
        <p:spPr>
          <a:xfrm>
            <a:off x="1527192" y="4403538"/>
            <a:ext cx="1011156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1680-EC37-70D1-03D0-B1CE84EFDFB6}"/>
              </a:ext>
            </a:extLst>
          </p:cNvPr>
          <p:cNvCxnSpPr>
            <a:cxnSpLocks/>
          </p:cNvCxnSpPr>
          <p:nvPr/>
        </p:nvCxnSpPr>
        <p:spPr>
          <a:xfrm>
            <a:off x="6910939" y="5441464"/>
            <a:ext cx="472621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87E856-A783-EBC6-836F-559BFDE2A751}"/>
              </a:ext>
            </a:extLst>
          </p:cNvPr>
          <p:cNvSpPr txBox="1"/>
          <p:nvPr/>
        </p:nvSpPr>
        <p:spPr>
          <a:xfrm>
            <a:off x="8790710" y="4393238"/>
            <a:ext cx="155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iguales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027D-5FA1-8BDE-C025-B0261078B665}"/>
              </a:ext>
            </a:extLst>
          </p:cNvPr>
          <p:cNvSpPr txBox="1"/>
          <p:nvPr/>
        </p:nvSpPr>
        <p:spPr>
          <a:xfrm>
            <a:off x="8622452" y="5157926"/>
            <a:ext cx="1889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diferentes</a:t>
            </a:r>
          </a:p>
        </p:txBody>
      </p:sp>
    </p:spTree>
    <p:extLst>
      <p:ext uri="{BB962C8B-B14F-4D97-AF65-F5344CB8AC3E}">
        <p14:creationId xmlns:p14="http://schemas.microsoft.com/office/powerpoint/2010/main" val="4917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45381-A08E-25EA-EF71-541AFD5C75FC}"/>
              </a:ext>
            </a:extLst>
          </p:cNvPr>
          <p:cNvSpPr/>
          <p:nvPr/>
        </p:nvSpPr>
        <p:spPr>
          <a:xfrm>
            <a:off x="1527192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92C84-FD22-C14A-DC0B-41F51F76AD65}"/>
              </a:ext>
            </a:extLst>
          </p:cNvPr>
          <p:cNvSpPr/>
          <p:nvPr/>
        </p:nvSpPr>
        <p:spPr>
          <a:xfrm>
            <a:off x="6582973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gital Pressure Gauge at best price in Chennai by ASRAN INDIA | ID:  27104556033">
            <a:extLst>
              <a:ext uri="{FF2B5EF4-FFF2-40B4-BE49-F238E27FC236}">
                <a16:creationId xmlns:a16="http://schemas.microsoft.com/office/drawing/2014/main" id="{7DCF83C1-A2FE-4EC0-BECD-9220815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6"/>
              </a:clrFrom>
              <a:clrTo>
                <a:srgbClr val="F5F5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4467" b="4194"/>
          <a:stretch/>
        </p:blipFill>
        <p:spPr bwMode="auto">
          <a:xfrm>
            <a:off x="6470712" y="1681772"/>
            <a:ext cx="3895208" cy="36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60mm 10BAR 150PSI Pressure Gauge air Oil or Water 1/4&quot; BSPT Side Entry  Manometer : Amazon.co.uk: Business, Industry &amp; Science">
            <a:extLst>
              <a:ext uri="{FF2B5EF4-FFF2-40B4-BE49-F238E27FC236}">
                <a16:creationId xmlns:a16="http://schemas.microsoft.com/office/drawing/2014/main" id="{2A173707-E615-A6FD-89DA-ACA6509B2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2828"/>
          <a:stretch/>
        </p:blipFill>
        <p:spPr bwMode="auto">
          <a:xfrm>
            <a:off x="2921638" y="1781771"/>
            <a:ext cx="2850616" cy="28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3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6E0922-9BE4-4466-3C5E-B0100F778147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0B4E3-F684-828D-435E-20F803FE71D6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Vacuum meter dry 63 mm black, 1/4&amp;amp;quot;BSP back connnection - Reci Prof  Oisterwijk">
            <a:extLst>
              <a:ext uri="{FF2B5EF4-FFF2-40B4-BE49-F238E27FC236}">
                <a16:creationId xmlns:a16="http://schemas.microsoft.com/office/drawing/2014/main" id="{2041EED9-16E7-AA8B-1B0D-4195990D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1" y="1610115"/>
            <a:ext cx="3834184" cy="3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B48083-ADFC-E8C9-436A-4920FDE3CB1F}"/>
              </a:ext>
            </a:extLst>
          </p:cNvPr>
          <p:cNvSpPr/>
          <p:nvPr/>
        </p:nvSpPr>
        <p:spPr>
          <a:xfrm>
            <a:off x="1527192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7F2D3-7272-5152-1B69-939A323A2D4C}"/>
              </a:ext>
            </a:extLst>
          </p:cNvPr>
          <p:cNvSpPr/>
          <p:nvPr/>
        </p:nvSpPr>
        <p:spPr>
          <a:xfrm>
            <a:off x="6582973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7A1E0-129F-0996-2DB5-3C0F5807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3" y="1777156"/>
            <a:ext cx="3160616" cy="3506600"/>
          </a:xfrm>
          <a:prstGeom prst="rect">
            <a:avLst/>
          </a:prstGeom>
        </p:spPr>
      </p:pic>
      <p:pic>
        <p:nvPicPr>
          <p:cNvPr id="3" name="Picture 2" descr="7,401 Barometer Stock Photos, Pictures &amp;amp;amp; Royalty-Free Images - iStock">
            <a:extLst>
              <a:ext uri="{FF2B5EF4-FFF2-40B4-BE49-F238E27FC236}">
                <a16:creationId xmlns:a16="http://schemas.microsoft.com/office/drawing/2014/main" id="{F70A4745-A66F-9353-7A88-1114AFFF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19" y="1923112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A27890-793A-4CFE-FE06-726430353C13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7254-57A7-D25B-31BA-8D1F97FB9C9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43ECB-D81F-FCE6-656A-168E255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2" y="1363133"/>
            <a:ext cx="7898562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6573C-CB00-DE37-0B30-5F1C974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9" y="1032932"/>
            <a:ext cx="5807907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FCB2BB-E6A5-0714-0E97-EFBCB8A3CC88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DAEB4-D45D-832B-E163-AECCADFE2C83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77262-2504-34CD-6D86-579BEE32F4CA}"/>
              </a:ext>
            </a:extLst>
          </p:cNvPr>
          <p:cNvGrpSpPr/>
          <p:nvPr/>
        </p:nvGrpSpPr>
        <p:grpSpPr>
          <a:xfrm>
            <a:off x="1797824" y="1302999"/>
            <a:ext cx="9605568" cy="4363371"/>
            <a:chOff x="499533" y="1278958"/>
            <a:chExt cx="9827493" cy="44641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78D05-8821-1362-66B4-4A73A136A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46" r="70733"/>
            <a:stretch/>
          </p:blipFill>
          <p:spPr>
            <a:xfrm>
              <a:off x="499533" y="1278958"/>
              <a:ext cx="3275831" cy="44641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A64E81-BAB6-1F15-1C87-F6EFCE93E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00" t="3546" r="35233"/>
            <a:stretch/>
          </p:blipFill>
          <p:spPr>
            <a:xfrm>
              <a:off x="3775364" y="1278958"/>
              <a:ext cx="3275831" cy="4464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1AA665-3853-D6FF-EE1C-74795199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074" t="3546" r="-341"/>
            <a:stretch/>
          </p:blipFill>
          <p:spPr>
            <a:xfrm>
              <a:off x="7051195" y="1278958"/>
              <a:ext cx="3275831" cy="446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62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540D1-A51B-D50F-54B1-9E0D4570E49C}"/>
              </a:ext>
            </a:extLst>
          </p:cNvPr>
          <p:cNvSpPr/>
          <p:nvPr/>
        </p:nvSpPr>
        <p:spPr>
          <a:xfrm>
            <a:off x="1527192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4BBEB-19BB-B3E0-B79D-AA02C61146B3}"/>
              </a:ext>
            </a:extLst>
          </p:cNvPr>
          <p:cNvSpPr/>
          <p:nvPr/>
        </p:nvSpPr>
        <p:spPr>
          <a:xfrm>
            <a:off x="6582973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F59C1-8EF8-35F3-C6EC-CA53922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8" y="1771044"/>
            <a:ext cx="8163670" cy="35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01AE73-B5A0-4428-BAEF-B73E826C76EA}"/>
              </a:ext>
            </a:extLst>
          </p:cNvPr>
          <p:cNvGrpSpPr/>
          <p:nvPr/>
        </p:nvGrpSpPr>
        <p:grpSpPr>
          <a:xfrm>
            <a:off x="1527192" y="1476462"/>
            <a:ext cx="10111562" cy="4107988"/>
            <a:chOff x="1527192" y="1302999"/>
            <a:chExt cx="10111562" cy="4454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642FCB-20CD-EDC4-E9C5-FDBF8B3E72BA}"/>
                </a:ext>
              </a:extLst>
            </p:cNvPr>
            <p:cNvSpPr/>
            <p:nvPr/>
          </p:nvSpPr>
          <p:spPr>
            <a:xfrm>
              <a:off x="6582973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EB8F38-06ED-B87D-E471-6079F8976765}"/>
                </a:ext>
              </a:extLst>
            </p:cNvPr>
            <p:cNvSpPr/>
            <p:nvPr/>
          </p:nvSpPr>
          <p:spPr>
            <a:xfrm>
              <a:off x="1527192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520770-0961-8AB2-A982-B5F03EA1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21" y="1479079"/>
            <a:ext cx="4418904" cy="41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42FCB-20CD-EDC4-E9C5-FDBF8B3E72B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B8F38-06ED-B87D-E471-6079F8976765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D633-BF0A-EE3A-C51A-0489F32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08" y="1323450"/>
            <a:ext cx="4435930" cy="4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4458C4-06E9-9700-C9C6-04C3AF83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21384"/>
            <a:ext cx="10718800" cy="3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554A15-53C1-5C2C-B4DE-7D41E7D80A4C}"/>
              </a:ext>
            </a:extLst>
          </p:cNvPr>
          <p:cNvSpPr/>
          <p:nvPr/>
        </p:nvSpPr>
        <p:spPr>
          <a:xfrm>
            <a:off x="1527192" y="1672895"/>
            <a:ext cx="5055781" cy="371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5C868-C845-DAD1-B59E-41312D72CE80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D3DA9-0BD3-94CF-D938-6A2E8728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428" y="1672895"/>
            <a:ext cx="4405308" cy="37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E54AC-CD2D-DBAA-048E-1A18289A00B2}"/>
              </a:ext>
            </a:extLst>
          </p:cNvPr>
          <p:cNvSpPr/>
          <p:nvPr/>
        </p:nvSpPr>
        <p:spPr>
          <a:xfrm>
            <a:off x="1527192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82F66-39BF-F6B1-2736-498FEEBA921A}"/>
              </a:ext>
            </a:extLst>
          </p:cNvPr>
          <p:cNvSpPr/>
          <p:nvPr/>
        </p:nvSpPr>
        <p:spPr>
          <a:xfrm>
            <a:off x="6582973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A835E-6813-7A0C-2D68-3DEBDA58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3" y="1668664"/>
            <a:ext cx="8751080" cy="37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E0294-1456-89AF-4360-28C0078D3E20}"/>
              </a:ext>
            </a:extLst>
          </p:cNvPr>
          <p:cNvSpPr/>
          <p:nvPr/>
        </p:nvSpPr>
        <p:spPr>
          <a:xfrm>
            <a:off x="1527192" y="1759707"/>
            <a:ext cx="5055781" cy="354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C33B-C283-0EC6-63C6-B95639DB9087}"/>
              </a:ext>
            </a:extLst>
          </p:cNvPr>
          <p:cNvSpPr/>
          <p:nvPr/>
        </p:nvSpPr>
        <p:spPr>
          <a:xfrm>
            <a:off x="7120340" y="1405034"/>
            <a:ext cx="3981048" cy="425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FB51-9E3B-5744-F8FD-A1EE164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383" y="1759707"/>
            <a:ext cx="3305398" cy="3541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A6F2E-DD5A-4F01-E40B-5807C00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31" y="1414484"/>
            <a:ext cx="2490264" cy="42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DC89-A5FF-6A79-861E-FB4D2C31595B}"/>
              </a:ext>
            </a:extLst>
          </p:cNvPr>
          <p:cNvSpPr/>
          <p:nvPr/>
        </p:nvSpPr>
        <p:spPr>
          <a:xfrm>
            <a:off x="1527192" y="1733874"/>
            <a:ext cx="5055781" cy="35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0101A-1287-3C7A-2FD1-6E43C7C42B16}"/>
              </a:ext>
            </a:extLst>
          </p:cNvPr>
          <p:cNvSpPr/>
          <p:nvPr/>
        </p:nvSpPr>
        <p:spPr>
          <a:xfrm>
            <a:off x="6582973" y="1598184"/>
            <a:ext cx="5055781" cy="366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664D9-4794-BAF8-A17B-A0904509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165" y="1733874"/>
            <a:ext cx="4081836" cy="3593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2539C-4BB0-EA91-B119-11E80A72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7" y="1598184"/>
            <a:ext cx="4498112" cy="36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346258-9672-5FAD-8ABF-5B5792B55910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DABF-4701-070D-A7BE-C74492E72B83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wesome Sea: Air Pressure At Sea Level Is">
            <a:extLst>
              <a:ext uri="{FF2B5EF4-FFF2-40B4-BE49-F238E27FC236}">
                <a16:creationId xmlns:a16="http://schemas.microsoft.com/office/drawing/2014/main" id="{A837B913-468F-F8E0-90B0-58F4D3F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591951"/>
            <a:ext cx="3787265" cy="38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48EFF-C29E-BA05-3FEF-B292B2407D5F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58D4B-17AE-FEF0-C08F-CC0ACB969E2B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A62DE-3638-0407-C1DC-BF172C24BC0D}"/>
              </a:ext>
            </a:extLst>
          </p:cNvPr>
          <p:cNvGrpSpPr/>
          <p:nvPr/>
        </p:nvGrpSpPr>
        <p:grpSpPr>
          <a:xfrm>
            <a:off x="1647166" y="1794863"/>
            <a:ext cx="9871614" cy="3471186"/>
            <a:chOff x="1527192" y="2119745"/>
            <a:chExt cx="8361340" cy="2940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2E25B-5F4F-113F-4F2F-C57357597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656" b="54407"/>
            <a:stretch/>
          </p:blipFill>
          <p:spPr>
            <a:xfrm>
              <a:off x="1527192" y="2119746"/>
              <a:ext cx="2562670" cy="2940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D1CFB9-78EB-28DC-E1AA-F5EFF6946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04" r="36652" b="54407"/>
            <a:stretch/>
          </p:blipFill>
          <p:spPr>
            <a:xfrm>
              <a:off x="4389119" y="2119745"/>
              <a:ext cx="2562670" cy="29401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07482-42CE-5D85-592B-F54129A5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176" t="426" r="480" b="54368"/>
            <a:stretch/>
          </p:blipFill>
          <p:spPr>
            <a:xfrm>
              <a:off x="7325862" y="2144685"/>
              <a:ext cx="2562670" cy="2915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321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728B044-A67B-CBD7-6D90-13E39468C261}"/>
              </a:ext>
            </a:extLst>
          </p:cNvPr>
          <p:cNvGrpSpPr/>
          <p:nvPr/>
        </p:nvGrpSpPr>
        <p:grpSpPr>
          <a:xfrm>
            <a:off x="655641" y="1274237"/>
            <a:ext cx="11014105" cy="4183288"/>
            <a:chOff x="1527192" y="1591951"/>
            <a:chExt cx="10111562" cy="38770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5A9E02-2588-E930-AB9A-2261B9669344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A5483B-318D-A794-697B-0C01359B2BAC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4ED79A-97E0-550B-2A3A-366D004C0C9A}"/>
              </a:ext>
            </a:extLst>
          </p:cNvPr>
          <p:cNvSpPr txBox="1"/>
          <p:nvPr/>
        </p:nvSpPr>
        <p:spPr>
          <a:xfrm>
            <a:off x="895148" y="5045667"/>
            <a:ext cx="3219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Lagrangiana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C6A150-4832-8EF7-8F5A-AE5EE501889D}"/>
              </a:ext>
            </a:extLst>
          </p:cNvPr>
          <p:cNvSpPr txBox="1"/>
          <p:nvPr/>
        </p:nvSpPr>
        <p:spPr>
          <a:xfrm>
            <a:off x="4901133" y="5045667"/>
            <a:ext cx="6768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Euleriana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20693-6775-EED6-E19A-733AC44D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149" y="1605245"/>
            <a:ext cx="3219200" cy="2905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8F8419-251F-FBC1-2A26-29E0FBFEA0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0425" y="1698185"/>
            <a:ext cx="3472582" cy="267579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C0C8129-768F-4BBC-C9EC-65CBF6D6A656}"/>
              </a:ext>
            </a:extLst>
          </p:cNvPr>
          <p:cNvGrpSpPr/>
          <p:nvPr/>
        </p:nvGrpSpPr>
        <p:grpSpPr>
          <a:xfrm>
            <a:off x="4901134" y="1302087"/>
            <a:ext cx="3566398" cy="3909365"/>
            <a:chOff x="5559253" y="1845733"/>
            <a:chExt cx="3288413" cy="34177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F2680-BD9A-D58F-7F05-7C01A00DF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12" t="7056" b="15678"/>
            <a:stretch/>
          </p:blipFill>
          <p:spPr>
            <a:xfrm>
              <a:off x="5794375" y="1845733"/>
              <a:ext cx="3053291" cy="3164417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12FB93-3FE3-6989-372B-1098A3A35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375" y="4032250"/>
              <a:ext cx="0" cy="9779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/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blipFill>
                  <a:blip r:embed="rId5"/>
                  <a:stretch>
                    <a:fillRect l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F26D71-5B35-28F2-D419-DF958741C7ED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75" y="4997450"/>
              <a:ext cx="88964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/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blipFill>
                  <a:blip r:embed="rId6"/>
                  <a:stretch>
                    <a:fillRect l="-15789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35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757151-9069-900D-F2F8-D78404176715}"/>
              </a:ext>
            </a:extLst>
          </p:cNvPr>
          <p:cNvGrpSpPr/>
          <p:nvPr/>
        </p:nvGrpSpPr>
        <p:grpSpPr>
          <a:xfrm>
            <a:off x="556433" y="1641764"/>
            <a:ext cx="11126052" cy="3556482"/>
            <a:chOff x="1527192" y="1591951"/>
            <a:chExt cx="10111562" cy="3877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48EFF-C29E-BA05-3FEF-B292B2407D5F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58D4B-17AE-FEF0-C08F-CC0ACB969E2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20688-6CF6-7AE5-B175-BA085FE7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7" b="9906"/>
          <a:stretch/>
        </p:blipFill>
        <p:spPr>
          <a:xfrm>
            <a:off x="7121154" y="1641764"/>
            <a:ext cx="3559636" cy="3556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828E1-2B26-9C7A-626A-D25A13953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2"/>
          <a:stretch/>
        </p:blipFill>
        <p:spPr>
          <a:xfrm>
            <a:off x="1173449" y="1745010"/>
            <a:ext cx="4328994" cy="33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9CCB90-8762-A9D1-D7FD-4828342B7081}"/>
              </a:ext>
            </a:extLst>
          </p:cNvPr>
          <p:cNvSpPr/>
          <p:nvPr/>
        </p:nvSpPr>
        <p:spPr>
          <a:xfrm>
            <a:off x="782731" y="1361136"/>
            <a:ext cx="5315510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83CA-8502-76F9-9E15-25757F7E56F4}"/>
              </a:ext>
            </a:extLst>
          </p:cNvPr>
          <p:cNvSpPr/>
          <p:nvPr/>
        </p:nvSpPr>
        <p:spPr>
          <a:xfrm>
            <a:off x="6119459" y="1350249"/>
            <a:ext cx="5563026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6BCD0-AB5C-CB64-9BC2-4520B19B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8" y="1379913"/>
            <a:ext cx="4135996" cy="4080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06DC8D-24E3-E157-6431-83DFE677BCAE}"/>
              </a:ext>
            </a:extLst>
          </p:cNvPr>
          <p:cNvSpPr/>
          <p:nvPr/>
        </p:nvSpPr>
        <p:spPr>
          <a:xfrm>
            <a:off x="987552" y="1379913"/>
            <a:ext cx="1484986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78AED-9BBB-0C05-E0B9-E7752EFA2B35}"/>
              </a:ext>
            </a:extLst>
          </p:cNvPr>
          <p:cNvSpPr/>
          <p:nvPr/>
        </p:nvSpPr>
        <p:spPr>
          <a:xfrm>
            <a:off x="3920958" y="1379912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A9A3E-DFE0-94A4-F133-029F8FBBCF17}"/>
              </a:ext>
            </a:extLst>
          </p:cNvPr>
          <p:cNvSpPr/>
          <p:nvPr/>
        </p:nvSpPr>
        <p:spPr>
          <a:xfrm>
            <a:off x="3553978" y="4809044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/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blipFill>
                <a:blip r:embed="rId3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/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blipFill>
                <a:blip r:embed="rId4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/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blipFill>
                <a:blip r:embed="rId5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/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C2BFA-D9C5-41EA-B46E-82A024EB6E9E}"/>
              </a:ext>
            </a:extLst>
          </p:cNvPr>
          <p:cNvCxnSpPr/>
          <p:nvPr/>
        </p:nvCxnSpPr>
        <p:spPr>
          <a:xfrm>
            <a:off x="4828032" y="2852928"/>
            <a:ext cx="72168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BCB579-EE98-4853-9F5D-18BF35EF503C}"/>
              </a:ext>
            </a:extLst>
          </p:cNvPr>
          <p:cNvSpPr txBox="1"/>
          <p:nvPr/>
        </p:nvSpPr>
        <p:spPr>
          <a:xfrm>
            <a:off x="5134550" y="2857981"/>
            <a:ext cx="108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Frontera 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móvil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AC6D2-E666-40DD-B0FE-C1DABE341FBC}"/>
              </a:ext>
            </a:extLst>
          </p:cNvPr>
          <p:cNvSpPr txBox="1"/>
          <p:nvPr/>
        </p:nvSpPr>
        <p:spPr>
          <a:xfrm>
            <a:off x="1060563" y="5139533"/>
            <a:ext cx="178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 de referencia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8B069-C9D1-4174-8397-039231BA358E}"/>
              </a:ext>
            </a:extLst>
          </p:cNvPr>
          <p:cNvGrpSpPr/>
          <p:nvPr/>
        </p:nvGrpSpPr>
        <p:grpSpPr>
          <a:xfrm>
            <a:off x="743048" y="4424864"/>
            <a:ext cx="1011364" cy="935813"/>
            <a:chOff x="982569" y="4302455"/>
            <a:chExt cx="1011364" cy="93581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485566-D1B6-40C3-8EDF-48A89EB3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4379" y="4581427"/>
              <a:ext cx="0" cy="40547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7D2123-A40E-4471-A323-23AEE79D13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4379" y="4986906"/>
              <a:ext cx="32589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F13B35-5F78-42AE-8AC7-8F6ECEF45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117" y="4986906"/>
              <a:ext cx="234263" cy="207263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/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/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000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/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097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544D6B-1774-4F02-9773-2D1C47C616E3}"/>
              </a:ext>
            </a:extLst>
          </p:cNvPr>
          <p:cNvSpPr/>
          <p:nvPr/>
        </p:nvSpPr>
        <p:spPr>
          <a:xfrm>
            <a:off x="3162670" y="2325934"/>
            <a:ext cx="3369552" cy="255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BFE45-7A17-41FB-94FE-E97071AA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70" y="2394408"/>
            <a:ext cx="3369552" cy="2069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05B57-6394-4742-B8A2-F5EE93B7E3B2}"/>
              </a:ext>
            </a:extLst>
          </p:cNvPr>
          <p:cNvSpPr/>
          <p:nvPr/>
        </p:nvSpPr>
        <p:spPr>
          <a:xfrm>
            <a:off x="3846137" y="2507530"/>
            <a:ext cx="735291" cy="230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/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a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06AC3-81B3-458E-B4DA-19ED8AA86E02}"/>
              </a:ext>
            </a:extLst>
          </p:cNvPr>
          <p:cNvCxnSpPr>
            <a:cxnSpLocks/>
          </p:cNvCxnSpPr>
          <p:nvPr/>
        </p:nvCxnSpPr>
        <p:spPr>
          <a:xfrm>
            <a:off x="3751868" y="2700778"/>
            <a:ext cx="0" cy="2078612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7FB5C-75F4-42CC-834E-FE5AAA201D2E}"/>
              </a:ext>
            </a:extLst>
          </p:cNvPr>
          <p:cNvCxnSpPr>
            <a:cxnSpLocks/>
          </p:cNvCxnSpPr>
          <p:nvPr/>
        </p:nvCxnSpPr>
        <p:spPr>
          <a:xfrm>
            <a:off x="3751868" y="4664031"/>
            <a:ext cx="325898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/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blipFill>
                <a:blip r:embed="rId4"/>
                <a:stretch>
                  <a:fillRect t="-4918"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/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F1DD9D-BAF1-496B-AB91-39618F9C3B66}"/>
              </a:ext>
            </a:extLst>
          </p:cNvPr>
          <p:cNvSpPr/>
          <p:nvPr/>
        </p:nvSpPr>
        <p:spPr>
          <a:xfrm>
            <a:off x="3596386" y="3197986"/>
            <a:ext cx="155482" cy="154645"/>
          </a:xfrm>
          <a:custGeom>
            <a:avLst/>
            <a:gdLst>
              <a:gd name="connsiteX0" fmla="*/ 329938 w 329938"/>
              <a:gd name="connsiteY0" fmla="*/ 135248 h 154645"/>
              <a:gd name="connsiteX1" fmla="*/ 197963 w 329938"/>
              <a:gd name="connsiteY1" fmla="*/ 144675 h 154645"/>
              <a:gd name="connsiteX2" fmla="*/ 160256 w 329938"/>
              <a:gd name="connsiteY2" fmla="*/ 12699 h 154645"/>
              <a:gd name="connsiteX3" fmla="*/ 0 w 329938"/>
              <a:gd name="connsiteY3" fmla="*/ 12699 h 15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38" h="154645">
                <a:moveTo>
                  <a:pt x="329938" y="135248"/>
                </a:moveTo>
                <a:cubicBezTo>
                  <a:pt x="278090" y="150174"/>
                  <a:pt x="226243" y="165100"/>
                  <a:pt x="197963" y="144675"/>
                </a:cubicBezTo>
                <a:cubicBezTo>
                  <a:pt x="169683" y="124250"/>
                  <a:pt x="193250" y="34695"/>
                  <a:pt x="160256" y="12699"/>
                </a:cubicBezTo>
                <a:cubicBezTo>
                  <a:pt x="127262" y="-9297"/>
                  <a:pt x="63631" y="1701"/>
                  <a:pt x="0" y="12699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/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blipFill>
                <a:blip r:embed="rId6"/>
                <a:stretch>
                  <a:fillRect l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18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24E76-C114-2A27-FECF-165A64BF07C2}"/>
              </a:ext>
            </a:extLst>
          </p:cNvPr>
          <p:cNvGrpSpPr/>
          <p:nvPr/>
        </p:nvGrpSpPr>
        <p:grpSpPr>
          <a:xfrm>
            <a:off x="736600" y="1679111"/>
            <a:ext cx="10718801" cy="3187245"/>
            <a:chOff x="736600" y="1596273"/>
            <a:chExt cx="11713175" cy="3482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ED06B2-D97E-A630-F328-8E467882F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1" r="428" b="4981"/>
            <a:stretch/>
          </p:blipFill>
          <p:spPr>
            <a:xfrm>
              <a:off x="736600" y="1596273"/>
              <a:ext cx="5806717" cy="34829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2A46B-35ED-7B57-A7B6-12C374CA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3058" y="1596273"/>
              <a:ext cx="5806717" cy="34747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FF3B6-651C-2F62-6892-4B52AD8E2270}"/>
              </a:ext>
            </a:extLst>
          </p:cNvPr>
          <p:cNvSpPr txBox="1"/>
          <p:nvPr/>
        </p:nvSpPr>
        <p:spPr>
          <a:xfrm>
            <a:off x="736599" y="1266532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externo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F7D41-8E64-CED8-B18D-FC79959BC39B}"/>
              </a:ext>
            </a:extLst>
          </p:cNvPr>
          <p:cNvSpPr txBox="1"/>
          <p:nvPr/>
        </p:nvSpPr>
        <p:spPr>
          <a:xfrm>
            <a:off x="6141636" y="1279000"/>
            <a:ext cx="531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interno</a:t>
            </a:r>
          </a:p>
        </p:txBody>
      </p:sp>
    </p:spTree>
    <p:extLst>
      <p:ext uri="{BB962C8B-B14F-4D97-AF65-F5344CB8AC3E}">
        <p14:creationId xmlns:p14="http://schemas.microsoft.com/office/powerpoint/2010/main" val="1349237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A1264A3-6D1A-4F11-9AF2-5E1B2A44FDA0}"/>
              </a:ext>
            </a:extLst>
          </p:cNvPr>
          <p:cNvGrpSpPr/>
          <p:nvPr/>
        </p:nvGrpSpPr>
        <p:grpSpPr>
          <a:xfrm>
            <a:off x="861132" y="1760720"/>
            <a:ext cx="10327690" cy="3301282"/>
            <a:chOff x="1527192" y="1591951"/>
            <a:chExt cx="10111562" cy="38770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301949-F244-4C9D-A386-E829FCA37DE2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BAF70A-46E5-4556-9026-0A700965AC8A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B71656E-54AF-4B6B-AF61-769DE7BA14D5}"/>
              </a:ext>
            </a:extLst>
          </p:cNvPr>
          <p:cNvSpPr/>
          <p:nvPr/>
        </p:nvSpPr>
        <p:spPr>
          <a:xfrm>
            <a:off x="3449057" y="1659754"/>
            <a:ext cx="5703820" cy="2961019"/>
          </a:xfrm>
          <a:prstGeom prst="rect">
            <a:avLst/>
          </a:prstGeom>
        </p:spPr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C7BAD9-B748-4FD0-A9D0-3388A0C2A87C}"/>
              </a:ext>
            </a:extLst>
          </p:cNvPr>
          <p:cNvGrpSpPr/>
          <p:nvPr/>
        </p:nvGrpSpPr>
        <p:grpSpPr>
          <a:xfrm>
            <a:off x="1808865" y="2470418"/>
            <a:ext cx="3786204" cy="1675630"/>
            <a:chOff x="714770" y="4045211"/>
            <a:chExt cx="2729785" cy="1208100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A2ED8D1C-1CCC-49B7-BBFA-2397E4F34529}"/>
                </a:ext>
              </a:extLst>
            </p:cNvPr>
            <p:cNvSpPr/>
            <p:nvPr/>
          </p:nvSpPr>
          <p:spPr>
            <a:xfrm rot="5400000" flipH="1">
              <a:off x="1482660" y="4034817"/>
              <a:ext cx="1208100" cy="1228887"/>
            </a:xfrm>
            <a:prstGeom prst="trapezoid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26AFC151-DC43-4678-83CC-205B5760B084}"/>
                </a:ext>
              </a:extLst>
            </p:cNvPr>
            <p:cNvSpPr/>
            <p:nvPr/>
          </p:nvSpPr>
          <p:spPr>
            <a:xfrm rot="5400000" flipH="1">
              <a:off x="1553266" y="4026711"/>
              <a:ext cx="1059673" cy="1236094"/>
            </a:xfrm>
            <a:prstGeom prst="trapezoid">
              <a:avLst>
                <a:gd name="adj" fmla="val 292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0457172-CDF7-4194-87CF-8F2AB9F47661}"/>
                </a:ext>
              </a:extLst>
            </p:cNvPr>
            <p:cNvSpPr/>
            <p:nvPr/>
          </p:nvSpPr>
          <p:spPr>
            <a:xfrm rot="5400000" flipH="1">
              <a:off x="1584402" y="4030936"/>
              <a:ext cx="1008893" cy="1228887"/>
            </a:xfrm>
            <a:prstGeom prst="trapezoid">
              <a:avLst>
                <a:gd name="adj" fmla="val 29845"/>
              </a:avLst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D1E5C7-28EC-4648-9432-EB72EB7FE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715" y="4431764"/>
              <a:ext cx="20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8145CD2-EA86-4879-A4BC-7FCF48D7F997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540832"/>
              <a:ext cx="146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/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blipFill>
                  <a:blip r:embed="rId2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/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blipFill>
                  <a:blip r:embed="rId3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5FA8F8-DD89-4A86-8124-E150B229CD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373" y="4639975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/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6E6A85-2203-4934-BE5F-9413A3C9AE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707120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/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/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US" sz="24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/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/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12CE7-2865-4644-941A-9663DC267010}"/>
              </a:ext>
            </a:extLst>
          </p:cNvPr>
          <p:cNvGrpSpPr/>
          <p:nvPr/>
        </p:nvGrpSpPr>
        <p:grpSpPr>
          <a:xfrm>
            <a:off x="7096919" y="1873445"/>
            <a:ext cx="3030075" cy="3030075"/>
            <a:chOff x="6953258" y="1831431"/>
            <a:chExt cx="1967867" cy="196786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431FA3-1E0C-4305-AA7E-94F83EFE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258" y="1831431"/>
              <a:ext cx="1967867" cy="1967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B37DBE-24D5-428B-96E7-3F36FBD70204}"/>
                </a:ext>
              </a:extLst>
            </p:cNvPr>
            <p:cNvSpPr/>
            <p:nvPr/>
          </p:nvSpPr>
          <p:spPr>
            <a:xfrm>
              <a:off x="7583116" y="2615173"/>
              <a:ext cx="315646" cy="2851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DF347B-124A-4998-825B-70451B71BAF5}"/>
              </a:ext>
            </a:extLst>
          </p:cNvPr>
          <p:cNvCxnSpPr>
            <a:cxnSpLocks/>
          </p:cNvCxnSpPr>
          <p:nvPr/>
        </p:nvCxnSpPr>
        <p:spPr>
          <a:xfrm flipH="1" flipV="1">
            <a:off x="5517495" y="2341917"/>
            <a:ext cx="3035288" cy="732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654C2A-F26E-47E3-994D-7A8CEADEF4E1}"/>
              </a:ext>
            </a:extLst>
          </p:cNvPr>
          <p:cNvCxnSpPr>
            <a:cxnSpLocks/>
          </p:cNvCxnSpPr>
          <p:nvPr/>
        </p:nvCxnSpPr>
        <p:spPr>
          <a:xfrm flipH="1">
            <a:off x="5502149" y="3507774"/>
            <a:ext cx="3050634" cy="7888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E9EE9C7-8D47-49FD-B542-AD4BDC526D95}"/>
              </a:ext>
            </a:extLst>
          </p:cNvPr>
          <p:cNvSpPr/>
          <p:nvPr/>
        </p:nvSpPr>
        <p:spPr>
          <a:xfrm>
            <a:off x="1803467" y="2341916"/>
            <a:ext cx="3704026" cy="1916886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55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3F3B99-1831-4B4B-AF20-11C196F7F1F7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A075A-A130-4891-969F-81246F05FC19}"/>
              </a:ext>
            </a:extLst>
          </p:cNvPr>
          <p:cNvSpPr/>
          <p:nvPr/>
        </p:nvSpPr>
        <p:spPr>
          <a:xfrm>
            <a:off x="6024977" y="1760720"/>
            <a:ext cx="5163845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FAAED-03E8-4CBD-B062-FC3FFB70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51" y="1760720"/>
            <a:ext cx="3482807" cy="32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3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7AFF73-CDA3-B908-5492-06942AD3168B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2D99B-6B04-2A53-D742-B539C396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57" y="1760220"/>
            <a:ext cx="3851196" cy="33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65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5D8709-E66B-631E-6CD6-4395C143584C}"/>
              </a:ext>
            </a:extLst>
          </p:cNvPr>
          <p:cNvGrpSpPr/>
          <p:nvPr/>
        </p:nvGrpSpPr>
        <p:grpSpPr>
          <a:xfrm>
            <a:off x="1924088" y="1274237"/>
            <a:ext cx="8477212" cy="4183288"/>
            <a:chOff x="1527192" y="1591951"/>
            <a:chExt cx="10111562" cy="38770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09007-0E20-4E5F-69B4-5B09ED58C48E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5EE5AC-CB21-B546-22E4-1A65640318F2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CB4914-77A2-280F-53B2-CBB4CBE5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44" y="1303789"/>
            <a:ext cx="7277100" cy="4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33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CE938-B48B-C522-6CA8-A03038B0CD2C}"/>
              </a:ext>
            </a:extLst>
          </p:cNvPr>
          <p:cNvGrpSpPr/>
          <p:nvPr/>
        </p:nvGrpSpPr>
        <p:grpSpPr>
          <a:xfrm>
            <a:off x="2480348" y="1274237"/>
            <a:ext cx="7364692" cy="4183288"/>
            <a:chOff x="1527192" y="1591951"/>
            <a:chExt cx="10111562" cy="38770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36BBC4-DF75-1771-D28D-326ED4C9B89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2EEB2-177D-8A86-A679-A984F09688D6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B4EA43-4A71-0025-8436-220DBE12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25" y="1274237"/>
            <a:ext cx="4454737" cy="41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6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DED381-9F3E-1285-13C4-880EFC68EA3E}"/>
              </a:ext>
            </a:extLst>
          </p:cNvPr>
          <p:cNvGrpSpPr/>
          <p:nvPr/>
        </p:nvGrpSpPr>
        <p:grpSpPr>
          <a:xfrm>
            <a:off x="1258036" y="704850"/>
            <a:ext cx="9981464" cy="3585276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A69162-7C38-6587-107E-89BD1C61ADC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97E38D-E036-A714-AA50-8618601A9110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961E149-1FCA-4A53-AC6E-8D9A8C8BA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11"/>
          <a:stretch/>
        </p:blipFill>
        <p:spPr>
          <a:xfrm>
            <a:off x="1829549" y="803977"/>
            <a:ext cx="4133088" cy="338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47466-2414-C903-9CE3-4E13D9BB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8" t="49443" r="308" b="1"/>
          <a:stretch/>
        </p:blipFill>
        <p:spPr>
          <a:xfrm>
            <a:off x="6553949" y="763938"/>
            <a:ext cx="413308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4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F1F5B8-8522-A0ED-7536-E027E695D8D1}"/>
              </a:ext>
            </a:extLst>
          </p:cNvPr>
          <p:cNvGrpSpPr/>
          <p:nvPr/>
        </p:nvGrpSpPr>
        <p:grpSpPr>
          <a:xfrm>
            <a:off x="1052945" y="803275"/>
            <a:ext cx="9122686" cy="5251450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46EF95-020A-1C1B-DB1F-A9925DDF0EA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1FD6C1-0625-F849-5788-B4409F027043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8360EC-ED5E-16C6-144E-4CD187DC4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6" b="91945"/>
          <a:stretch/>
        </p:blipFill>
        <p:spPr>
          <a:xfrm>
            <a:off x="2586227" y="825500"/>
            <a:ext cx="6056123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BB973-26B4-4CB4-2ACC-5411ABBBD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56" r="2026" b="2876"/>
          <a:stretch/>
        </p:blipFill>
        <p:spPr>
          <a:xfrm>
            <a:off x="2586227" y="1422400"/>
            <a:ext cx="6056124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7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03BF78-A800-3FC6-993A-355A7E5CEA04}"/>
              </a:ext>
            </a:extLst>
          </p:cNvPr>
          <p:cNvGrpSpPr/>
          <p:nvPr/>
        </p:nvGrpSpPr>
        <p:grpSpPr>
          <a:xfrm>
            <a:off x="717128" y="1091344"/>
            <a:ext cx="10926232" cy="3191095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8F613B-0984-54CF-D094-E3FEAFBA7598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2F715D-58BA-801B-7106-1DEB627BC96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6E1DAB-0E69-8B25-E8E8-1FB89AA92F3B}"/>
              </a:ext>
            </a:extLst>
          </p:cNvPr>
          <p:cNvGrpSpPr/>
          <p:nvPr/>
        </p:nvGrpSpPr>
        <p:grpSpPr>
          <a:xfrm>
            <a:off x="1935480" y="1409700"/>
            <a:ext cx="8489527" cy="2872740"/>
            <a:chOff x="861060" y="1783080"/>
            <a:chExt cx="8489527" cy="2872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906C1A-830E-FEA6-8186-3F72AAB93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111"/>
            <a:stretch/>
          </p:blipFill>
          <p:spPr>
            <a:xfrm>
              <a:off x="861060" y="1783080"/>
              <a:ext cx="4145280" cy="28727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B8A74E-204E-4783-7207-6F946754F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4" t="51728" r="-204" b="6383"/>
            <a:stretch/>
          </p:blipFill>
          <p:spPr>
            <a:xfrm>
              <a:off x="5205307" y="1783080"/>
              <a:ext cx="4145280" cy="28727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580958-9F6C-15DC-772E-C78E0ED79297}"/>
              </a:ext>
            </a:extLst>
          </p:cNvPr>
          <p:cNvSpPr txBox="1"/>
          <p:nvPr/>
        </p:nvSpPr>
        <p:spPr>
          <a:xfrm>
            <a:off x="1935480" y="1091345"/>
            <a:ext cx="3982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D9AD0-D789-A33E-9817-43C286162254}"/>
              </a:ext>
            </a:extLst>
          </p:cNvPr>
          <p:cNvSpPr txBox="1"/>
          <p:nvPr/>
        </p:nvSpPr>
        <p:spPr>
          <a:xfrm>
            <a:off x="6279726" y="1091345"/>
            <a:ext cx="3976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949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23DAB0-E155-D0B2-0829-A390C4B92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8"/>
          <a:stretch/>
        </p:blipFill>
        <p:spPr>
          <a:xfrm>
            <a:off x="822959" y="0"/>
            <a:ext cx="10546081" cy="67648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C216E4-EB95-D849-CE40-B2D559BE2D8D}"/>
              </a:ext>
            </a:extLst>
          </p:cNvPr>
          <p:cNvSpPr/>
          <p:nvPr/>
        </p:nvSpPr>
        <p:spPr>
          <a:xfrm>
            <a:off x="1964267" y="-5928"/>
            <a:ext cx="87037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2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2ECC9F-3DAF-CD72-1364-AAE5CDCC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38" y="508001"/>
            <a:ext cx="9132258" cy="53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7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56AC-6799-6D4A-95D4-10ADC402A33C}"/>
              </a:ext>
            </a:extLst>
          </p:cNvPr>
          <p:cNvSpPr txBox="1"/>
          <p:nvPr/>
        </p:nvSpPr>
        <p:spPr>
          <a:xfrm>
            <a:off x="1521009" y="1322249"/>
            <a:ext cx="217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err="1">
                <a:solidFill>
                  <a:srgbClr val="00AFD8"/>
                </a:solidFill>
                <a:latin typeface="+mj-lt"/>
              </a:rPr>
              <a:t>Transiente</a:t>
            </a:r>
            <a:endParaRPr lang="es-ES" sz="1600">
              <a:solidFill>
                <a:srgbClr val="00AFD8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17D4-0353-3D42-4A5C-D02FF03DA3D3}"/>
              </a:ext>
            </a:extLst>
          </p:cNvPr>
          <p:cNvSpPr txBox="1"/>
          <p:nvPr/>
        </p:nvSpPr>
        <p:spPr>
          <a:xfrm>
            <a:off x="3818552" y="1322249"/>
            <a:ext cx="2171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Estacionario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56133B-1545-692C-8961-3D326D24A2A6}"/>
              </a:ext>
            </a:extLst>
          </p:cNvPr>
          <p:cNvGrpSpPr/>
          <p:nvPr/>
        </p:nvGrpSpPr>
        <p:grpSpPr>
          <a:xfrm>
            <a:off x="1525662" y="1666642"/>
            <a:ext cx="4468554" cy="3176682"/>
            <a:chOff x="1527194" y="1520009"/>
            <a:chExt cx="4316540" cy="3068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58C0D-D1DC-996F-A636-7BD478B9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62"/>
            <a:stretch/>
          </p:blipFill>
          <p:spPr>
            <a:xfrm>
              <a:off x="1527194" y="1520009"/>
              <a:ext cx="2097156" cy="30686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5C58E3-B685-55C0-4290-EEBBEB70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61"/>
            <a:stretch/>
          </p:blipFill>
          <p:spPr>
            <a:xfrm>
              <a:off x="3742083" y="1520009"/>
              <a:ext cx="2101651" cy="306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3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F0D4FD-2ADA-FDC3-0B5A-0988F3F7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703821"/>
            <a:ext cx="8788400" cy="5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7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83D0B-7EBC-7FB4-F5D3-7394CCAF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378798"/>
            <a:ext cx="9381068" cy="61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37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4408CC-8E8F-50A1-94BA-AACB4D7D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9" y="0"/>
            <a:ext cx="835152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EBEC2-042A-D402-DE43-F0E24CAA1AA8}"/>
              </a:ext>
            </a:extLst>
          </p:cNvPr>
          <p:cNvSpPr txBox="1"/>
          <p:nvPr/>
        </p:nvSpPr>
        <p:spPr>
          <a:xfrm>
            <a:off x="1920239" y="2360428"/>
            <a:ext cx="258354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globo</a:t>
            </a:r>
            <a:endParaRPr lang="en-US" sz="1600" dirty="0">
              <a:solidFill>
                <a:srgbClr val="00AFD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4EFEF-A8C5-71CF-E0D8-CEA722C83AB4}"/>
              </a:ext>
            </a:extLst>
          </p:cNvPr>
          <p:cNvSpPr txBox="1"/>
          <p:nvPr/>
        </p:nvSpPr>
        <p:spPr>
          <a:xfrm>
            <a:off x="6813972" y="2355455"/>
            <a:ext cx="258354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compuerta</a:t>
            </a:r>
            <a:endParaRPr lang="en-US" sz="1600" dirty="0">
              <a:solidFill>
                <a:srgbClr val="00AFD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E3E88-C492-DACF-C235-6B172E7CD52B}"/>
              </a:ext>
            </a:extLst>
          </p:cNvPr>
          <p:cNvSpPr txBox="1"/>
          <p:nvPr/>
        </p:nvSpPr>
        <p:spPr>
          <a:xfrm>
            <a:off x="6417733" y="4133214"/>
            <a:ext cx="36745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retención o </a:t>
            </a:r>
            <a:r>
              <a:rPr lang="es-ES" sz="1600" dirty="0" err="1">
                <a:solidFill>
                  <a:srgbClr val="00AFD8"/>
                </a:solidFill>
                <a:cs typeface="Times New Roman" panose="02020603050405020304" pitchFamily="18" charset="0"/>
              </a:rPr>
              <a:t>anti-retorno</a:t>
            </a:r>
            <a:endParaRPr lang="en-US" sz="1600" dirty="0">
              <a:solidFill>
                <a:srgbClr val="00AFD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3BA89A-111C-1E12-86BE-0A2335626F71}"/>
              </a:ext>
            </a:extLst>
          </p:cNvPr>
          <p:cNvSpPr txBox="1"/>
          <p:nvPr/>
        </p:nvSpPr>
        <p:spPr>
          <a:xfrm>
            <a:off x="1920239" y="6368655"/>
            <a:ext cx="258354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ángulo</a:t>
            </a:r>
            <a:endParaRPr lang="en-US" sz="1600" dirty="0">
              <a:solidFill>
                <a:srgbClr val="00AFD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A4EFD-7DE5-367B-E2DA-70957F10E3EC}"/>
              </a:ext>
            </a:extLst>
          </p:cNvPr>
          <p:cNvSpPr txBox="1"/>
          <p:nvPr/>
        </p:nvSpPr>
        <p:spPr>
          <a:xfrm>
            <a:off x="6703906" y="6519446"/>
            <a:ext cx="258354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rgbClr val="00AFD8"/>
                </a:solidFill>
                <a:cs typeface="Times New Roman" panose="02020603050405020304" pitchFamily="18" charset="0"/>
              </a:rPr>
              <a:t>Válvula de disco</a:t>
            </a:r>
            <a:endParaRPr lang="en-US" sz="1600" dirty="0">
              <a:solidFill>
                <a:srgbClr val="00AF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205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E0F07A-D223-A2FD-81E2-E3FF9D2A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4" y="2192672"/>
            <a:ext cx="5921076" cy="2726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B9D48-A813-D150-A309-20AA1C31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25" y="1854199"/>
            <a:ext cx="5476018" cy="340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56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21A1B5-9F80-4820-9B2D-41E8DF4D8E2F}"/>
              </a:ext>
            </a:extLst>
          </p:cNvPr>
          <p:cNvGrpSpPr/>
          <p:nvPr/>
        </p:nvGrpSpPr>
        <p:grpSpPr>
          <a:xfrm>
            <a:off x="1063752" y="1524160"/>
            <a:ext cx="10064496" cy="2270600"/>
            <a:chOff x="1527192" y="1591951"/>
            <a:chExt cx="10111562" cy="38770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F48374-BAB8-40C6-8926-7229ABB116C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8200BA-1EC2-4C20-841D-742FC504721E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3B01F4-DB95-4807-BFE7-E6FDBA4E1E4B}"/>
              </a:ext>
            </a:extLst>
          </p:cNvPr>
          <p:cNvGrpSpPr/>
          <p:nvPr/>
        </p:nvGrpSpPr>
        <p:grpSpPr>
          <a:xfrm>
            <a:off x="2005584" y="1654294"/>
            <a:ext cx="8180832" cy="2010330"/>
            <a:chOff x="1267968" y="1790779"/>
            <a:chExt cx="6176956" cy="1517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1C1810-BBB8-4E25-B2A4-B2019B418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667" b="5555"/>
            <a:stretch/>
          </p:blipFill>
          <p:spPr>
            <a:xfrm>
              <a:off x="4577364" y="1799923"/>
              <a:ext cx="2867560" cy="14081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E04011-F488-44A3-9DE5-07E1D8D8F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889"/>
            <a:stretch/>
          </p:blipFill>
          <p:spPr>
            <a:xfrm>
              <a:off x="1267968" y="1790779"/>
              <a:ext cx="2867560" cy="1517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56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21A1B5-9F80-4820-9B2D-41E8DF4D8E2F}"/>
              </a:ext>
            </a:extLst>
          </p:cNvPr>
          <p:cNvGrpSpPr/>
          <p:nvPr/>
        </p:nvGrpSpPr>
        <p:grpSpPr>
          <a:xfrm>
            <a:off x="1694688" y="1399032"/>
            <a:ext cx="8930640" cy="3229995"/>
            <a:chOff x="1527192" y="1591951"/>
            <a:chExt cx="10111562" cy="38770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F48374-BAB8-40C6-8926-7229ABB116C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8200BA-1EC2-4C20-841D-742FC504721E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4281DB-9C68-4CEF-AB62-956456308FC6}"/>
              </a:ext>
            </a:extLst>
          </p:cNvPr>
          <p:cNvGrpSpPr/>
          <p:nvPr/>
        </p:nvGrpSpPr>
        <p:grpSpPr>
          <a:xfrm>
            <a:off x="2218911" y="1682491"/>
            <a:ext cx="7882193" cy="2946536"/>
            <a:chOff x="924665" y="1914342"/>
            <a:chExt cx="6477790" cy="24427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B70CEA-68F2-42F5-A488-CAC685D3E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7" b="7703"/>
            <a:stretch/>
          </p:blipFill>
          <p:spPr>
            <a:xfrm>
              <a:off x="924665" y="1914343"/>
              <a:ext cx="3493564" cy="24427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6F049D-1DB7-4C14-B05B-9EA4DDEB3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85" b="6891"/>
            <a:stretch/>
          </p:blipFill>
          <p:spPr>
            <a:xfrm>
              <a:off x="4552249" y="1914342"/>
              <a:ext cx="2850206" cy="244276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E7198B-E093-4A5B-9F3A-4AE319F1F9E2}"/>
              </a:ext>
            </a:extLst>
          </p:cNvPr>
          <p:cNvSpPr txBox="1"/>
          <p:nvPr/>
        </p:nvSpPr>
        <p:spPr>
          <a:xfrm>
            <a:off x="3017520" y="1383953"/>
            <a:ext cx="2538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Compresor</a:t>
            </a:r>
            <a:endParaRPr lang="en-US" sz="1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42D232-9C9A-4DB9-9E33-1895CA88F2BC}"/>
              </a:ext>
            </a:extLst>
          </p:cNvPr>
          <p:cNvSpPr txBox="1"/>
          <p:nvPr/>
        </p:nvSpPr>
        <p:spPr>
          <a:xfrm>
            <a:off x="6632965" y="1383953"/>
            <a:ext cx="3343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Ventilador centrífugo</a:t>
            </a:r>
            <a:endParaRPr 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9143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21A1B5-9F80-4820-9B2D-41E8DF4D8E2F}"/>
              </a:ext>
            </a:extLst>
          </p:cNvPr>
          <p:cNvGrpSpPr/>
          <p:nvPr/>
        </p:nvGrpSpPr>
        <p:grpSpPr>
          <a:xfrm>
            <a:off x="1822704" y="1581630"/>
            <a:ext cx="8674608" cy="2575399"/>
            <a:chOff x="1527192" y="1591951"/>
            <a:chExt cx="10111562" cy="38770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F48374-BAB8-40C6-8926-7229ABB116C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8200BA-1EC2-4C20-841D-742FC504721E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E7198B-E093-4A5B-9F3A-4AE319F1F9E2}"/>
              </a:ext>
            </a:extLst>
          </p:cNvPr>
          <p:cNvSpPr txBox="1"/>
          <p:nvPr/>
        </p:nvSpPr>
        <p:spPr>
          <a:xfrm>
            <a:off x="2170176" y="1581630"/>
            <a:ext cx="381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Bomba centrífuga</a:t>
            </a:r>
            <a:endParaRPr lang="en-US" sz="1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42D232-9C9A-4DB9-9E33-1895CA88F2BC}"/>
              </a:ext>
            </a:extLst>
          </p:cNvPr>
          <p:cNvSpPr txBox="1"/>
          <p:nvPr/>
        </p:nvSpPr>
        <p:spPr>
          <a:xfrm>
            <a:off x="6720389" y="1581630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solidFill>
                  <a:srgbClr val="00AFD8"/>
                </a:solidFill>
                <a:latin typeface="+mj-lt"/>
              </a:rPr>
              <a:t>Turbina hidráulica</a:t>
            </a:r>
            <a:endParaRPr lang="en-US" sz="1400" b="1" dirty="0">
              <a:latin typeface="+mj-lt"/>
            </a:endParaRPr>
          </a:p>
        </p:txBody>
      </p:sp>
      <p:pic>
        <p:nvPicPr>
          <p:cNvPr id="2050" name="Picture 2" descr="Centrifugal pump working principle - HAOSH Pump">
            <a:extLst>
              <a:ext uri="{FF2B5EF4-FFF2-40B4-BE49-F238E27FC236}">
                <a16:creationId xmlns:a16="http://schemas.microsoft.com/office/drawing/2014/main" id="{2245FA22-84A1-4F56-A8BA-029AC661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76" y="1871029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SPE - Hydroelectric - Hydraulic Turbine Machines by ESPE Group">
            <a:extLst>
              <a:ext uri="{FF2B5EF4-FFF2-40B4-BE49-F238E27FC236}">
                <a16:creationId xmlns:a16="http://schemas.microsoft.com/office/drawing/2014/main" id="{9A7D9CF1-5CC0-48A1-801A-B64B1364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89" y="1871029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504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1694688" y="1728897"/>
            <a:ext cx="8813292" cy="2570266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3B6233-0DF3-16BE-61C7-6136D734D641}"/>
              </a:ext>
            </a:extLst>
          </p:cNvPr>
          <p:cNvGrpSpPr/>
          <p:nvPr/>
        </p:nvGrpSpPr>
        <p:grpSpPr>
          <a:xfrm>
            <a:off x="2179320" y="1728896"/>
            <a:ext cx="7833360" cy="2570266"/>
            <a:chOff x="2794000" y="2129649"/>
            <a:chExt cx="6967008" cy="2286000"/>
          </a:xfrm>
        </p:grpSpPr>
        <p:pic>
          <p:nvPicPr>
            <p:cNvPr id="1026" name="Picture 2" descr="Wind Energy | Everything You Need to Know">
              <a:extLst>
                <a:ext uri="{FF2B5EF4-FFF2-40B4-BE49-F238E27FC236}">
                  <a16:creationId xmlns:a16="http://schemas.microsoft.com/office/drawing/2014/main" id="{9279533E-FD60-58AB-4DD3-5CAA1F1D0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000" y="2129649"/>
              <a:ext cx="3429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ind turbine wakes and wind farm aerodynamics - ScienceDirect">
              <a:extLst>
                <a:ext uri="{FF2B5EF4-FFF2-40B4-BE49-F238E27FC236}">
                  <a16:creationId xmlns:a16="http://schemas.microsoft.com/office/drawing/2014/main" id="{51D26818-3442-D0AA-C944-B2A2386F6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658" y="2129649"/>
              <a:ext cx="318135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9209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477316" y="1667978"/>
            <a:ext cx="11585144" cy="4360586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93E81C-E9FA-1822-B84E-27E602C4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06" y="2019741"/>
            <a:ext cx="4062274" cy="40088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BED1CC-38A5-EE21-B1C6-D3A840E1C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3" t="5222" r="3571" b="5444"/>
          <a:stretch/>
        </p:blipFill>
        <p:spPr>
          <a:xfrm>
            <a:off x="6656982" y="2107712"/>
            <a:ext cx="4062275" cy="3920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5664D7-7112-40DA-E506-A200027FFE4B}"/>
              </a:ext>
            </a:extLst>
          </p:cNvPr>
          <p:cNvSpPr txBox="1"/>
          <p:nvPr/>
        </p:nvSpPr>
        <p:spPr>
          <a:xfrm>
            <a:off x="1721306" y="1667977"/>
            <a:ext cx="406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00AFD8"/>
                </a:solidFill>
                <a:cs typeface="Times New Roman" panose="02020603050405020304" pitchFamily="18" charset="0"/>
              </a:rPr>
              <a:t>Bomba de desplazamiento positivo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47ECEE-56E0-C7DE-3622-CACC1F495B97}"/>
              </a:ext>
            </a:extLst>
          </p:cNvPr>
          <p:cNvSpPr txBox="1"/>
          <p:nvPr/>
        </p:nvSpPr>
        <p:spPr>
          <a:xfrm>
            <a:off x="6620407" y="1667978"/>
            <a:ext cx="4098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00AFD8"/>
                </a:solidFill>
                <a:cs typeface="Times New Roman" panose="02020603050405020304" pitchFamily="18" charset="0"/>
              </a:rPr>
              <a:t>Turbina de desplazamiento positivo</a:t>
            </a:r>
            <a:endParaRPr lang="en-US" dirty="0">
              <a:solidFill>
                <a:srgbClr val="00AF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817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1774396" y="2019741"/>
            <a:ext cx="8990983" cy="253318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56005C-E326-6D19-F692-B8F328927835}"/>
              </a:ext>
            </a:extLst>
          </p:cNvPr>
          <p:cNvGrpSpPr/>
          <p:nvPr/>
        </p:nvGrpSpPr>
        <p:grpSpPr>
          <a:xfrm>
            <a:off x="1774397" y="2019741"/>
            <a:ext cx="8990983" cy="2279422"/>
            <a:chOff x="1894731" y="2962226"/>
            <a:chExt cx="7122676" cy="18057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BF3CAD-EF1A-6DFE-A93F-1071C8437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211"/>
            <a:stretch/>
          </p:blipFill>
          <p:spPr>
            <a:xfrm>
              <a:off x="1894731" y="3114673"/>
              <a:ext cx="3547632" cy="14455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88A7B8-A1BD-DFF9-072A-0C38003A6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796"/>
            <a:stretch/>
          </p:blipFill>
          <p:spPr>
            <a:xfrm>
              <a:off x="5469775" y="2962226"/>
              <a:ext cx="3547632" cy="180576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50CC0E2-C452-DE8F-2A43-92C8EE8A5172}"/>
              </a:ext>
            </a:extLst>
          </p:cNvPr>
          <p:cNvSpPr txBox="1"/>
          <p:nvPr/>
        </p:nvSpPr>
        <p:spPr>
          <a:xfrm>
            <a:off x="1943100" y="4245143"/>
            <a:ext cx="1703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AFD8"/>
                </a:solidFill>
                <a:cs typeface="Times New Roman" panose="02020603050405020304" pitchFamily="18" charset="0"/>
              </a:rPr>
              <a:t>Bomba peristáltica</a:t>
            </a:r>
            <a:endParaRPr lang="en-US" sz="1400" dirty="0">
              <a:solidFill>
                <a:srgbClr val="00AFD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049EC-6CF6-641E-37AF-884F127C6EF5}"/>
              </a:ext>
            </a:extLst>
          </p:cNvPr>
          <p:cNvSpPr txBox="1"/>
          <p:nvPr/>
        </p:nvSpPr>
        <p:spPr>
          <a:xfrm>
            <a:off x="3869584" y="4245823"/>
            <a:ext cx="2308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AFD8"/>
                </a:solidFill>
                <a:cs typeface="Times New Roman" panose="02020603050405020304" pitchFamily="18" charset="0"/>
              </a:rPr>
              <a:t>Bomba rotatoria de lóbulos</a:t>
            </a:r>
            <a:endParaRPr lang="en-US" sz="1400" dirty="0">
              <a:solidFill>
                <a:srgbClr val="00AFD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FC716-AE76-52C7-A5BD-A1E127EDA114}"/>
              </a:ext>
            </a:extLst>
          </p:cNvPr>
          <p:cNvSpPr txBox="1"/>
          <p:nvPr/>
        </p:nvSpPr>
        <p:spPr>
          <a:xfrm>
            <a:off x="6237585" y="4256050"/>
            <a:ext cx="230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AFD8"/>
                </a:solidFill>
                <a:cs typeface="Times New Roman" panose="02020603050405020304" pitchFamily="18" charset="0"/>
              </a:rPr>
              <a:t>Bomba rotatoria de engranes</a:t>
            </a:r>
            <a:endParaRPr lang="en-US" sz="1400" dirty="0">
              <a:solidFill>
                <a:srgbClr val="00AFD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8CA2C-999D-BDC1-6760-075849DAD880}"/>
              </a:ext>
            </a:extLst>
          </p:cNvPr>
          <p:cNvSpPr txBox="1"/>
          <p:nvPr/>
        </p:nvSpPr>
        <p:spPr>
          <a:xfrm>
            <a:off x="8518940" y="4245143"/>
            <a:ext cx="2023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doble tornillo</a:t>
            </a:r>
            <a:endParaRPr lang="en-US" sz="1400" dirty="0">
              <a:solidFill>
                <a:srgbClr val="00AF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5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5BBCED-2695-2A9C-1CD8-5690D5D2165C}"/>
              </a:ext>
            </a:extLst>
          </p:cNvPr>
          <p:cNvGrpSpPr/>
          <p:nvPr/>
        </p:nvGrpSpPr>
        <p:grpSpPr>
          <a:xfrm>
            <a:off x="647700" y="1474881"/>
            <a:ext cx="10896600" cy="3257589"/>
            <a:chOff x="1527193" y="1120452"/>
            <a:chExt cx="8930984" cy="39347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463103-75B5-7DCE-EA51-5EF6487D9371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F8E367-92FD-7CC5-1D15-C59BEE879A33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B1EE1B-9723-95FA-B7D0-9D00E513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9"/>
          <a:stretch/>
        </p:blipFill>
        <p:spPr>
          <a:xfrm>
            <a:off x="2328484" y="1813755"/>
            <a:ext cx="3764616" cy="2918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C49A-D822-5AD9-9452-2E574171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9"/>
          <a:stretch/>
        </p:blipFill>
        <p:spPr>
          <a:xfrm>
            <a:off x="6148555" y="1869437"/>
            <a:ext cx="3692798" cy="2863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C7A08-5896-BA2C-20B6-DB426AFA7895}"/>
              </a:ext>
            </a:extLst>
          </p:cNvPr>
          <p:cNvSpPr txBox="1"/>
          <p:nvPr/>
        </p:nvSpPr>
        <p:spPr>
          <a:xfrm>
            <a:off x="2352423" y="1520468"/>
            <a:ext cx="3720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CC64-1F98-20A4-8C09-FD4D49B2EA10}"/>
              </a:ext>
            </a:extLst>
          </p:cNvPr>
          <p:cNvSpPr txBox="1"/>
          <p:nvPr/>
        </p:nvSpPr>
        <p:spPr>
          <a:xfrm>
            <a:off x="6184296" y="1520468"/>
            <a:ext cx="3652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298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1774396" y="2019741"/>
            <a:ext cx="8990983" cy="253318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" name="Canvas 54">
            <a:extLst>
              <a:ext uri="{FF2B5EF4-FFF2-40B4-BE49-F238E27FC236}">
                <a16:creationId xmlns:a16="http://schemas.microsoft.com/office/drawing/2014/main" id="{F3A26893-37A7-36F7-3ADB-AD9B4660FEE5}"/>
              </a:ext>
            </a:extLst>
          </p:cNvPr>
          <p:cNvGrpSpPr/>
          <p:nvPr/>
        </p:nvGrpSpPr>
        <p:grpSpPr>
          <a:xfrm>
            <a:off x="718457" y="1920135"/>
            <a:ext cx="10831286" cy="3133743"/>
            <a:chOff x="0" y="0"/>
            <a:chExt cx="6108065" cy="17672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2E2046-18CC-FC9D-1DF7-1C0DFC95AFF1}"/>
                </a:ext>
              </a:extLst>
            </p:cNvPr>
            <p:cNvSpPr/>
            <p:nvPr/>
          </p:nvSpPr>
          <p:spPr>
            <a:xfrm>
              <a:off x="0" y="0"/>
              <a:ext cx="6108065" cy="1767205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74D5DAF-8429-502F-0A88-776F6705C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616"/>
            <a:stretch/>
          </p:blipFill>
          <p:spPr>
            <a:xfrm>
              <a:off x="0" y="1"/>
              <a:ext cx="1934203" cy="14027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9A7275-3565-B4E6-AB34-3D79C775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3" t="34932" r="-593" b="37410"/>
            <a:stretch/>
          </p:blipFill>
          <p:spPr>
            <a:xfrm>
              <a:off x="2099630" y="126050"/>
              <a:ext cx="1933389" cy="119752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53A866-D884-8A0E-9CC9-EBFB67CBB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778" t="65104" r="1778" b="3164"/>
            <a:stretch/>
          </p:blipFill>
          <p:spPr>
            <a:xfrm>
              <a:off x="4138995" y="160426"/>
              <a:ext cx="1933389" cy="137399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54BFD5-78F5-0F4D-DFDF-A08FBFE178DF}"/>
              </a:ext>
            </a:extLst>
          </p:cNvPr>
          <p:cNvSpPr txBox="1"/>
          <p:nvPr/>
        </p:nvSpPr>
        <p:spPr>
          <a:xfrm>
            <a:off x="718456" y="4629494"/>
            <a:ext cx="258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flujo radial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6D8807-0C1D-5544-EE8A-A6E783472358}"/>
              </a:ext>
            </a:extLst>
          </p:cNvPr>
          <p:cNvSpPr txBox="1"/>
          <p:nvPr/>
        </p:nvSpPr>
        <p:spPr>
          <a:xfrm>
            <a:off x="4628162" y="4629494"/>
            <a:ext cx="230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flujo mixto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7639B-690D-EF6F-81E5-40BB25BDCB45}"/>
              </a:ext>
            </a:extLst>
          </p:cNvPr>
          <p:cNvSpPr txBox="1"/>
          <p:nvPr/>
        </p:nvSpPr>
        <p:spPr>
          <a:xfrm>
            <a:off x="8596287" y="4629494"/>
            <a:ext cx="230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flujo axial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CEE32-72D2-17B6-1EF7-3F59A26CE6CB}"/>
              </a:ext>
            </a:extLst>
          </p:cNvPr>
          <p:cNvSpPr txBox="1"/>
          <p:nvPr/>
        </p:nvSpPr>
        <p:spPr>
          <a:xfrm>
            <a:off x="718457" y="4629494"/>
            <a:ext cx="258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Bomba de flujo radial</a:t>
            </a:r>
            <a:endParaRPr lang="en-US" dirty="0">
              <a:solidFill>
                <a:srgbClr val="00AF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824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1126708" y="2019741"/>
            <a:ext cx="10286360" cy="4196598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B3270F-6D7E-7F49-8B64-71FFBE93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58" y="2019741"/>
            <a:ext cx="8543459" cy="419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19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4000500" y="1356360"/>
            <a:ext cx="4191000" cy="4672204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AC6C540-98C0-E00E-75E4-411922B50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4376440" y="1356360"/>
            <a:ext cx="34391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6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3619500" y="1847832"/>
            <a:ext cx="4953000" cy="368926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93C7085-8B7C-73EE-44EB-F01F1FF3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847832"/>
            <a:ext cx="4191000" cy="3689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725CA-736E-173B-2B2A-561EBADAE819}"/>
                  </a:ext>
                </a:extLst>
              </p:cNvPr>
              <p:cNvSpPr txBox="1"/>
              <p:nvPr/>
            </p:nvSpPr>
            <p:spPr>
              <a:xfrm>
                <a:off x="7726680" y="5044440"/>
                <a:ext cx="3352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725CA-736E-173B-2B2A-561EBADAE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680" y="5044440"/>
                <a:ext cx="335280" cy="369332"/>
              </a:xfrm>
              <a:prstGeom prst="rect">
                <a:avLst/>
              </a:prstGeom>
              <a:blipFill>
                <a:blip r:embed="rId3"/>
                <a:stretch>
                  <a:fillRect l="-3636" r="-363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3FFF45-6BF8-6E44-CBC1-5BF01D5F4AEC}"/>
                  </a:ext>
                </a:extLst>
              </p:cNvPr>
              <p:cNvSpPr txBox="1"/>
              <p:nvPr/>
            </p:nvSpPr>
            <p:spPr>
              <a:xfrm>
                <a:off x="5783580" y="4457700"/>
                <a:ext cx="3352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3FFF45-6BF8-6E44-CBC1-5BF01D5F4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580" y="4457700"/>
                <a:ext cx="335280" cy="369332"/>
              </a:xfrm>
              <a:prstGeom prst="rect">
                <a:avLst/>
              </a:prstGeom>
              <a:blipFill>
                <a:blip r:embed="rId4"/>
                <a:stretch>
                  <a:fillRect l="-3636" r="-14545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8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3619500" y="1847832"/>
            <a:ext cx="4953000" cy="368926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995E4D-BC54-F521-2E04-EC96B0F0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19" y="1847832"/>
            <a:ext cx="4170961" cy="3689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55FFC8-089E-3B5E-7D5E-355B155C6A2C}"/>
                  </a:ext>
                </a:extLst>
              </p:cNvPr>
              <p:cNvSpPr txBox="1"/>
              <p:nvPr/>
            </p:nvSpPr>
            <p:spPr>
              <a:xfrm>
                <a:off x="7642860" y="5082540"/>
                <a:ext cx="3352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55FFC8-089E-3B5E-7D5E-355B155C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860" y="5082540"/>
                <a:ext cx="335280" cy="369332"/>
              </a:xfrm>
              <a:prstGeom prst="rect">
                <a:avLst/>
              </a:prstGeom>
              <a:blipFill>
                <a:blip r:embed="rId3"/>
                <a:stretch>
                  <a:fillRect l="-3636" r="-54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510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8690BD-8096-2026-56C5-AE1763D4C793}"/>
              </a:ext>
            </a:extLst>
          </p:cNvPr>
          <p:cNvGrpSpPr/>
          <p:nvPr/>
        </p:nvGrpSpPr>
        <p:grpSpPr>
          <a:xfrm>
            <a:off x="4030980" y="1847832"/>
            <a:ext cx="4130040" cy="3689260"/>
            <a:chOff x="1527192" y="1591951"/>
            <a:chExt cx="10111562" cy="3877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45D98-0823-98AE-A8EA-8CD52BBA7D4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96DD4-EB57-5C87-3D73-0A8813F5A35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49857E-273B-EBC7-718D-F99FF1E0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4" b="2358"/>
          <a:stretch/>
        </p:blipFill>
        <p:spPr>
          <a:xfrm>
            <a:off x="4327402" y="1847832"/>
            <a:ext cx="3537196" cy="36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4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10E412-CCE0-3EC6-735B-DF3C4214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" y="0"/>
            <a:ext cx="11155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16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D363FE9-B974-0593-7A53-50964DEA584F}"/>
              </a:ext>
            </a:extLst>
          </p:cNvPr>
          <p:cNvGrpSpPr/>
          <p:nvPr/>
        </p:nvGrpSpPr>
        <p:grpSpPr>
          <a:xfrm>
            <a:off x="3818467" y="1847832"/>
            <a:ext cx="4555066" cy="3689260"/>
            <a:chOff x="1527192" y="1591951"/>
            <a:chExt cx="10111562" cy="38770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3178B-B329-FB5F-59D4-CF18F86A9BC6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74ED67-F6C0-F795-F92A-8207C71E1E40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F1BA8EE-32C4-C52C-B79D-5ECAA945DCC7}"/>
              </a:ext>
            </a:extLst>
          </p:cNvPr>
          <p:cNvGrpSpPr/>
          <p:nvPr/>
        </p:nvGrpSpPr>
        <p:grpSpPr>
          <a:xfrm>
            <a:off x="4357927" y="1847832"/>
            <a:ext cx="3660005" cy="3614732"/>
            <a:chOff x="4871408" y="2220219"/>
            <a:chExt cx="2701178" cy="26677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77D9F7-FF9A-2A1E-57EE-A2C01B2B9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595" r="52896"/>
            <a:stretch/>
          </p:blipFill>
          <p:spPr>
            <a:xfrm>
              <a:off x="4922518" y="2277875"/>
              <a:ext cx="2650068" cy="26101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32706A-2B82-E8B0-8544-CE9AE52DFAD6}"/>
                </a:ext>
              </a:extLst>
            </p:cNvPr>
            <p:cNvSpPr/>
            <p:nvPr/>
          </p:nvSpPr>
          <p:spPr>
            <a:xfrm>
              <a:off x="5392798" y="2220219"/>
              <a:ext cx="459417" cy="13627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888C92-F84D-AEF1-D9C3-482E3937773D}"/>
                </a:ext>
              </a:extLst>
            </p:cNvPr>
            <p:cNvCxnSpPr>
              <a:cxnSpLocks/>
            </p:cNvCxnSpPr>
            <p:nvPr/>
          </p:nvCxnSpPr>
          <p:spPr>
            <a:xfrm>
              <a:off x="5622506" y="2982827"/>
              <a:ext cx="0" cy="105894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08FB-6650-5417-6E87-3D82B49B48E6}"/>
                </a:ext>
              </a:extLst>
            </p:cNvPr>
            <p:cNvSpPr/>
            <p:nvPr/>
          </p:nvSpPr>
          <p:spPr>
            <a:xfrm rot="5400000">
              <a:off x="5930839" y="1739836"/>
              <a:ext cx="331493" cy="1407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8116234-6478-5A24-06F2-01ECBE66BB34}"/>
                </a:ext>
              </a:extLst>
            </p:cNvPr>
            <p:cNvCxnSpPr>
              <a:cxnSpLocks/>
            </p:cNvCxnSpPr>
            <p:nvPr/>
          </p:nvCxnSpPr>
          <p:spPr>
            <a:xfrm>
              <a:off x="5178425" y="2982827"/>
              <a:ext cx="100647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46A848-A7CC-9C49-BF27-3688217C286A}"/>
                </a:ext>
              </a:extLst>
            </p:cNvPr>
            <p:cNvCxnSpPr>
              <a:cxnSpLocks/>
            </p:cNvCxnSpPr>
            <p:nvPr/>
          </p:nvCxnSpPr>
          <p:spPr>
            <a:xfrm>
              <a:off x="5153025" y="4025424"/>
              <a:ext cx="97472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7A3AD7-7A88-F9E0-7339-9B931D929609}"/>
                </a:ext>
              </a:extLst>
            </p:cNvPr>
            <p:cNvSpPr txBox="1"/>
            <p:nvPr/>
          </p:nvSpPr>
          <p:spPr>
            <a:xfrm>
              <a:off x="4871408" y="2721853"/>
              <a:ext cx="1006475" cy="295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entrada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34DCF1-1681-1F1C-E850-B261309495D1}"/>
                </a:ext>
              </a:extLst>
            </p:cNvPr>
            <p:cNvSpPr txBox="1"/>
            <p:nvPr/>
          </p:nvSpPr>
          <p:spPr>
            <a:xfrm>
              <a:off x="4871408" y="3769080"/>
              <a:ext cx="917441" cy="295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succión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841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694906" y="1880430"/>
            <a:ext cx="10709694" cy="4390520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99BF6E1-E523-7AD5-0E95-ADB18E252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71"/>
          <a:stretch/>
        </p:blipFill>
        <p:spPr>
          <a:xfrm>
            <a:off x="1431076" y="1933503"/>
            <a:ext cx="3516226" cy="1378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EA948-E45E-7CFD-A8A4-9764C7DCE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71" b="5500"/>
          <a:stretch/>
        </p:blipFill>
        <p:spPr>
          <a:xfrm>
            <a:off x="1431076" y="3844376"/>
            <a:ext cx="3516226" cy="2426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56FE9-6DC0-E36F-671D-83B830B4BB5B}"/>
                  </a:ext>
                </a:extLst>
              </p:cNvPr>
              <p:cNvSpPr txBox="1"/>
              <p:nvPr/>
            </p:nvSpPr>
            <p:spPr>
              <a:xfrm>
                <a:off x="5633103" y="2015898"/>
                <a:ext cx="5524982" cy="143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0325" marR="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>
                    <a:solidFill>
                      <a:srgbClr val="00AFD8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Bombas en serie (permite aumentar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rgbClr val="00AFD8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)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r>
                  <a:rPr lang="es-CL" dirty="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Caudal total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r>
                  <a:rPr lang="es-CL" dirty="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Altura de presión 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endParaRPr lang="en-US" sz="1800" dirty="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56FE9-6DC0-E36F-671D-83B830B4B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03" y="2015898"/>
                <a:ext cx="5524982" cy="1431161"/>
              </a:xfrm>
              <a:prstGeom prst="rect">
                <a:avLst/>
              </a:prstGeom>
              <a:blipFill>
                <a:blip r:embed="rId3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B92E-7B02-E492-C06E-C95E390A79A3}"/>
                  </a:ext>
                </a:extLst>
              </p:cNvPr>
              <p:cNvSpPr txBox="1"/>
              <p:nvPr/>
            </p:nvSpPr>
            <p:spPr>
              <a:xfrm>
                <a:off x="7918346" y="2334480"/>
                <a:ext cx="2536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AFD8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B92E-7B02-E492-C06E-C95E390A7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346" y="2334480"/>
                <a:ext cx="2536815" cy="369332"/>
              </a:xfrm>
              <a:prstGeom prst="rect">
                <a:avLst/>
              </a:prstGeom>
              <a:blipFill>
                <a:blip r:embed="rId4"/>
                <a:stretch>
                  <a:fillRect l="-481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02E69-9137-23DE-3D19-A63219608823}"/>
                  </a:ext>
                </a:extLst>
              </p:cNvPr>
              <p:cNvSpPr txBox="1"/>
              <p:nvPr/>
            </p:nvSpPr>
            <p:spPr>
              <a:xfrm>
                <a:off x="7927776" y="2702196"/>
                <a:ext cx="2536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AFD8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E02E69-9137-23DE-3D19-A63219608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76" y="2702196"/>
                <a:ext cx="25368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147AD-20D5-C7EF-4ECA-8300C4921A40}"/>
                  </a:ext>
                </a:extLst>
              </p:cNvPr>
              <p:cNvSpPr txBox="1"/>
              <p:nvPr/>
            </p:nvSpPr>
            <p:spPr>
              <a:xfrm>
                <a:off x="5633103" y="4149177"/>
                <a:ext cx="5524982" cy="1431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0325" marR="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>
                    <a:solidFill>
                      <a:srgbClr val="00AFD8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Bombas en paralelo (permite aumentar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AFD8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rgbClr val="00AFD8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)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r>
                  <a:rPr lang="es-CL" dirty="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Caudal total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r>
                  <a:rPr lang="es-CL" dirty="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Altura de presión </a:t>
                </a:r>
              </a:p>
              <a:p>
                <a:pPr marL="346075" marR="0" indent="-285750">
                  <a:spcBef>
                    <a:spcPts val="0"/>
                  </a:spcBef>
                  <a:spcAft>
                    <a:spcPts val="600"/>
                  </a:spcAft>
                  <a:buClr>
                    <a:srgbClr val="00AFD8"/>
                  </a:buClr>
                  <a:buFont typeface="Wingdings" panose="05000000000000000000" pitchFamily="2" charset="2"/>
                  <a:buChar char="§"/>
                </a:pPr>
                <a:endParaRPr lang="en-US" sz="1800" dirty="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147AD-20D5-C7EF-4ECA-8300C4921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03" y="4149177"/>
                <a:ext cx="5524982" cy="1431161"/>
              </a:xfrm>
              <a:prstGeom prst="rect">
                <a:avLst/>
              </a:prstGeom>
              <a:blipFill>
                <a:blip r:embed="rId6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FA7285-7D66-E14C-56BE-4E5A7590AFF6}"/>
                  </a:ext>
                </a:extLst>
              </p:cNvPr>
              <p:cNvSpPr txBox="1"/>
              <p:nvPr/>
            </p:nvSpPr>
            <p:spPr>
              <a:xfrm>
                <a:off x="7918346" y="4467759"/>
                <a:ext cx="2536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AFD8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FA7285-7D66-E14C-56BE-4E5A7590A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346" y="4467759"/>
                <a:ext cx="2536815" cy="369332"/>
              </a:xfrm>
              <a:prstGeom prst="rect">
                <a:avLst/>
              </a:prstGeom>
              <a:blipFill>
                <a:blip r:embed="rId7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BDEAF-57D4-73FA-6493-DFA4FA0EB5E9}"/>
                  </a:ext>
                </a:extLst>
              </p:cNvPr>
              <p:cNvSpPr txBox="1"/>
              <p:nvPr/>
            </p:nvSpPr>
            <p:spPr>
              <a:xfrm>
                <a:off x="7927776" y="4835475"/>
                <a:ext cx="2536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FD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  <m:r>
                            <a:rPr lang="en-US" b="0" i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AFD8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BDEAF-57D4-73FA-6493-DFA4FA0EB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76" y="4835475"/>
                <a:ext cx="25368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557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1550039" y="1880430"/>
            <a:ext cx="8999428" cy="4390520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FE9FB57-887B-4D23-1611-5B18BAC3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899" y="1880430"/>
            <a:ext cx="6019707" cy="43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0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85644ED-03E3-4059-94A6-9E96B2088F9A}"/>
              </a:ext>
            </a:extLst>
          </p:cNvPr>
          <p:cNvSpPr/>
          <p:nvPr/>
        </p:nvSpPr>
        <p:spPr>
          <a:xfrm>
            <a:off x="2050472" y="1465188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43974-463B-8F3A-84F2-12156527EF3A}"/>
              </a:ext>
            </a:extLst>
          </p:cNvPr>
          <p:cNvSpPr txBox="1"/>
          <p:nvPr/>
        </p:nvSpPr>
        <p:spPr>
          <a:xfrm>
            <a:off x="2050472" y="1475303"/>
            <a:ext cx="3851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96A-703A-113D-214A-354E980D4EF5}"/>
              </a:ext>
            </a:extLst>
          </p:cNvPr>
          <p:cNvSpPr txBox="1"/>
          <p:nvPr/>
        </p:nvSpPr>
        <p:spPr>
          <a:xfrm>
            <a:off x="6148420" y="1465188"/>
            <a:ext cx="390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Fluido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5D5CF-0FA9-CC9D-836E-291F7740D53A}"/>
              </a:ext>
            </a:extLst>
          </p:cNvPr>
          <p:cNvGrpSpPr/>
          <p:nvPr/>
        </p:nvGrpSpPr>
        <p:grpSpPr>
          <a:xfrm>
            <a:off x="6458135" y="2097966"/>
            <a:ext cx="3292564" cy="1102398"/>
            <a:chOff x="6679263" y="3781651"/>
            <a:chExt cx="3292564" cy="1102398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6876D6-BA95-60F2-6281-4E6477CCED1C}"/>
                </a:ext>
              </a:extLst>
            </p:cNvPr>
            <p:cNvSpPr/>
            <p:nvPr/>
          </p:nvSpPr>
          <p:spPr>
            <a:xfrm>
              <a:off x="7315843" y="4225495"/>
              <a:ext cx="1420368" cy="557583"/>
            </a:xfrm>
            <a:prstGeom prst="parallelogram">
              <a:avLst>
                <a:gd name="adj" fmla="val 709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9C0D94-447B-C861-97F9-390F7E92EEA4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416757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92FFA-B660-D056-0BDA-810B8E779A58}"/>
                </a:ext>
              </a:extLst>
            </p:cNvPr>
            <p:cNvSpPr/>
            <p:nvPr/>
          </p:nvSpPr>
          <p:spPr>
            <a:xfrm>
              <a:off x="6955559" y="412185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827F5C-07AF-353B-82E1-A5ECC774E19D}"/>
                </a:ext>
              </a:extLst>
            </p:cNvPr>
            <p:cNvSpPr/>
            <p:nvPr/>
          </p:nvSpPr>
          <p:spPr>
            <a:xfrm>
              <a:off x="6955559" y="478307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82AFAA-5FC7-AA5C-3CB4-2B99F2F8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843" y="3980695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4314B-6DA3-E200-667B-1284865C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463" y="3980695"/>
              <a:ext cx="0" cy="24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66802-2163-14CD-3A17-6D9517C4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843" y="4021335"/>
              <a:ext cx="3886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/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3462" r="-384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A23DF5-D350-17C4-407A-E8E57E6EC586}"/>
                </a:ext>
              </a:extLst>
            </p:cNvPr>
            <p:cNvGrpSpPr/>
            <p:nvPr/>
          </p:nvGrpSpPr>
          <p:grpSpPr>
            <a:xfrm rot="16200000">
              <a:off x="6982574" y="4103094"/>
              <a:ext cx="557583" cy="802383"/>
              <a:chOff x="2455785" y="5615940"/>
              <a:chExt cx="388620" cy="8023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57D5B3-D6BF-7BC5-46C7-75D587546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9F80B0-39FE-DF89-DC47-0C2C27735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7BDF7C2-5923-0355-EFC2-33A28535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t="-12195" r="-22222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/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F33B9-9ECB-1E2D-0397-B46DFEA10F85}"/>
                </a:ext>
              </a:extLst>
            </p:cNvPr>
            <p:cNvSpPr txBox="1"/>
            <p:nvPr/>
          </p:nvSpPr>
          <p:spPr>
            <a:xfrm>
              <a:off x="7742156" y="4401672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F6D71B-ED78-B89B-9902-326914A3D71E}"/>
              </a:ext>
            </a:extLst>
          </p:cNvPr>
          <p:cNvGrpSpPr/>
          <p:nvPr/>
        </p:nvGrpSpPr>
        <p:grpSpPr>
          <a:xfrm>
            <a:off x="6458135" y="3625149"/>
            <a:ext cx="3292564" cy="1102398"/>
            <a:chOff x="6679263" y="5424581"/>
            <a:chExt cx="3292564" cy="1102398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CA6A65D-435D-CBBE-6F23-A9EAB7AC0793}"/>
                </a:ext>
              </a:extLst>
            </p:cNvPr>
            <p:cNvSpPr/>
            <p:nvPr/>
          </p:nvSpPr>
          <p:spPr>
            <a:xfrm>
              <a:off x="7336624" y="5868425"/>
              <a:ext cx="1621871" cy="557583"/>
            </a:xfrm>
            <a:prstGeom prst="parallelogram">
              <a:avLst>
                <a:gd name="adj" fmla="val 11100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145875-4546-106B-53B0-763940E95B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581050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18B1-177C-3D0E-7631-E70C2E6046BE}"/>
                </a:ext>
              </a:extLst>
            </p:cNvPr>
            <p:cNvSpPr/>
            <p:nvPr/>
          </p:nvSpPr>
          <p:spPr>
            <a:xfrm>
              <a:off x="6955559" y="576478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DF011-4109-E1DF-7AD7-3D9743D30B1C}"/>
                </a:ext>
              </a:extLst>
            </p:cNvPr>
            <p:cNvSpPr/>
            <p:nvPr/>
          </p:nvSpPr>
          <p:spPr>
            <a:xfrm>
              <a:off x="6955559" y="642600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CD668-8103-179A-76A5-19A3BD27459C}"/>
                </a:ext>
              </a:extLst>
            </p:cNvPr>
            <p:cNvGrpSpPr/>
            <p:nvPr/>
          </p:nvGrpSpPr>
          <p:grpSpPr>
            <a:xfrm>
              <a:off x="7315842" y="5623625"/>
              <a:ext cx="626827" cy="802383"/>
              <a:chOff x="7317542" y="5212856"/>
              <a:chExt cx="388620" cy="80238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06B61A-8C36-B684-9246-AB5394F1C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7542" y="5212856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6A7DDD-27CF-667F-47F9-E82A1C8B3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162" y="5212856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DE1A05B-E127-4140-39BE-375A5A210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7542" y="5253496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/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L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208" r="-377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054F15-03E8-6A39-0A06-18902C514179}"/>
                </a:ext>
              </a:extLst>
            </p:cNvPr>
            <p:cNvGrpSpPr/>
            <p:nvPr/>
          </p:nvGrpSpPr>
          <p:grpSpPr>
            <a:xfrm rot="16200000">
              <a:off x="6982574" y="5746024"/>
              <a:ext cx="557583" cy="802383"/>
              <a:chOff x="2455785" y="5615940"/>
              <a:chExt cx="388620" cy="80238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CD9610B-DCA5-5E99-5325-32D40F23B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795DF6-997A-31F8-6354-13FE4CE78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E128BC-FFAB-EC93-1E8B-CD67CD93A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1905" r="-2222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/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C8A916-9F60-E7AC-344E-33F98B9E44CC}"/>
                </a:ext>
              </a:extLst>
            </p:cNvPr>
            <p:cNvSpPr txBox="1"/>
            <p:nvPr/>
          </p:nvSpPr>
          <p:spPr>
            <a:xfrm>
              <a:off x="7856457" y="6038437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/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blipFill>
                <a:blip r:embed="rId7"/>
                <a:stretch>
                  <a:fillRect l="-10949" t="-25000" r="-2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/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blipFill>
                <a:blip r:embed="rId8"/>
                <a:stretch>
                  <a:fillRect l="-8586" t="-25000" r="-303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7A9F02-78DE-A438-940A-722C95BFEC5A}"/>
              </a:ext>
            </a:extLst>
          </p:cNvPr>
          <p:cNvSpPr/>
          <p:nvPr/>
        </p:nvSpPr>
        <p:spPr>
          <a:xfrm>
            <a:off x="2958902" y="2534666"/>
            <a:ext cx="1420368" cy="557583"/>
          </a:xfrm>
          <a:prstGeom prst="parallelogram">
            <a:avLst>
              <a:gd name="adj" fmla="val 70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4E11B-7392-3253-20CE-E2DA9D1FC503}"/>
              </a:ext>
            </a:extLst>
          </p:cNvPr>
          <p:cNvCxnSpPr>
            <a:cxnSpLocks/>
          </p:cNvCxnSpPr>
          <p:nvPr/>
        </p:nvCxnSpPr>
        <p:spPr>
          <a:xfrm>
            <a:off x="5043734" y="2476745"/>
            <a:ext cx="46953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91F50B-E067-07CF-3E2A-E6553E37C1B8}"/>
              </a:ext>
            </a:extLst>
          </p:cNvPr>
          <p:cNvSpPr/>
          <p:nvPr/>
        </p:nvSpPr>
        <p:spPr>
          <a:xfrm>
            <a:off x="2598618" y="243102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ABF96-9BF7-DE74-E83D-8E7CF04592AF}"/>
              </a:ext>
            </a:extLst>
          </p:cNvPr>
          <p:cNvSpPr/>
          <p:nvPr/>
        </p:nvSpPr>
        <p:spPr>
          <a:xfrm>
            <a:off x="2602246" y="309645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2BAE41-F045-18CD-4145-C48A3BE4407A}"/>
              </a:ext>
            </a:extLst>
          </p:cNvPr>
          <p:cNvCxnSpPr>
            <a:cxnSpLocks/>
          </p:cNvCxnSpPr>
          <p:nvPr/>
        </p:nvCxnSpPr>
        <p:spPr>
          <a:xfrm flipV="1">
            <a:off x="2958902" y="2575795"/>
            <a:ext cx="0" cy="51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/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blipFill>
                <a:blip r:embed="rId9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/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Fuerza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blipFill>
                <a:blip r:embed="rId10"/>
                <a:stretch>
                  <a:fillRect l="-15789" t="-31429" r="-7018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EFD8A0E-2D02-F530-C70D-1923EF652F24}"/>
              </a:ext>
            </a:extLst>
          </p:cNvPr>
          <p:cNvSpPr txBox="1"/>
          <p:nvPr/>
        </p:nvSpPr>
        <p:spPr>
          <a:xfrm>
            <a:off x="3385214" y="2710843"/>
            <a:ext cx="4680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EF0AC113-325B-F095-358D-A8B2F7F24F34}"/>
              </a:ext>
            </a:extLst>
          </p:cNvPr>
          <p:cNvSpPr>
            <a:spLocks noChangeAspect="1"/>
          </p:cNvSpPr>
          <p:nvPr/>
        </p:nvSpPr>
        <p:spPr>
          <a:xfrm>
            <a:off x="2571359" y="2698564"/>
            <a:ext cx="793074" cy="793074"/>
          </a:xfrm>
          <a:prstGeom prst="arc">
            <a:avLst>
              <a:gd name="adj1" fmla="val 16200000"/>
              <a:gd name="adj2" fmla="val 18271149"/>
            </a:avLst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DF2D597-B48A-F272-F540-5BF197BECD0A}"/>
              </a:ext>
            </a:extLst>
          </p:cNvPr>
          <p:cNvCxnSpPr>
            <a:cxnSpLocks/>
          </p:cNvCxnSpPr>
          <p:nvPr/>
        </p:nvCxnSpPr>
        <p:spPr>
          <a:xfrm flipV="1">
            <a:off x="2737641" y="2719578"/>
            <a:ext cx="355872" cy="694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/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Deformación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blipFill>
                <a:blip r:embed="rId11"/>
                <a:stretch>
                  <a:fillRect l="-6316" t="-12676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/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Área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blipFill>
                <a:blip r:embed="rId12"/>
                <a:stretch>
                  <a:fillRect l="-6316" t="-257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/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endParaRPr lang="es-CL" sz="1400" b="0" i="1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blipFill>
                <a:blip r:embed="rId13"/>
                <a:stretch>
                  <a:fillRect l="-6161" t="-12676" r="-6161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A653106-4FF1-1B8D-B855-BF5D742A65E8}"/>
              </a:ext>
            </a:extLst>
          </p:cNvPr>
          <p:cNvCxnSpPr>
            <a:cxnSpLocks/>
          </p:cNvCxnSpPr>
          <p:nvPr/>
        </p:nvCxnSpPr>
        <p:spPr>
          <a:xfrm>
            <a:off x="3151963" y="2100399"/>
            <a:ext cx="436454" cy="446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1F7C9130-47D7-D1D9-9831-A04184A13C04}"/>
              </a:ext>
            </a:extLst>
          </p:cNvPr>
          <p:cNvCxnSpPr>
            <a:cxnSpLocks/>
            <a:endCxn id="48" idx="1"/>
          </p:cNvCxnSpPr>
          <p:nvPr/>
        </p:nvCxnSpPr>
        <p:spPr>
          <a:xfrm flipH="1">
            <a:off x="3866799" y="2138133"/>
            <a:ext cx="210916" cy="39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A338969-6707-0739-737B-22D2F3E57AAE}"/>
              </a:ext>
            </a:extLst>
          </p:cNvPr>
          <p:cNvCxnSpPr>
            <a:cxnSpLocks/>
          </p:cNvCxnSpPr>
          <p:nvPr/>
        </p:nvCxnSpPr>
        <p:spPr>
          <a:xfrm>
            <a:off x="3727580" y="2530460"/>
            <a:ext cx="3355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1550039" y="1880430"/>
            <a:ext cx="8999428" cy="4390520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0D3D5F-F4C1-58F8-BD69-1E5509F6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6125" y="1883653"/>
            <a:ext cx="6219749" cy="43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5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1389173" y="2357976"/>
            <a:ext cx="9321160" cy="3435428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CEB13F-F57F-9DCC-4BD9-A4A52BB08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22"/>
          <a:stretch/>
        </p:blipFill>
        <p:spPr>
          <a:xfrm>
            <a:off x="1543195" y="2357976"/>
            <a:ext cx="4531308" cy="3435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8D072-6388-EAAB-B375-D04BCB475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67"/>
          <a:stretch/>
        </p:blipFill>
        <p:spPr>
          <a:xfrm>
            <a:off x="6265304" y="2521210"/>
            <a:ext cx="4445029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60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3DD2AC-5B4C-D345-9928-8D79A2606A93}"/>
              </a:ext>
            </a:extLst>
          </p:cNvPr>
          <p:cNvGrpSpPr/>
          <p:nvPr/>
        </p:nvGrpSpPr>
        <p:grpSpPr>
          <a:xfrm>
            <a:off x="1435420" y="1871054"/>
            <a:ext cx="9321160" cy="3096690"/>
            <a:chOff x="1527192" y="1591951"/>
            <a:chExt cx="10111562" cy="38770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6DB47D-3AA1-30C2-A164-68E8FAF810E8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1DBB12-C131-2696-6EB5-9073FC6D9298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1026" name="Picture 2" descr="Artwork showing how an impulse turbine works">
            <a:extLst>
              <a:ext uri="{FF2B5EF4-FFF2-40B4-BE49-F238E27FC236}">
                <a16:creationId xmlns:a16="http://schemas.microsoft.com/office/drawing/2014/main" id="{B61EB4C1-FE38-0BCA-AA46-6BA29A69C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3200"/>
          <a:stretch/>
        </p:blipFill>
        <p:spPr bwMode="auto">
          <a:xfrm>
            <a:off x="1972662" y="2225431"/>
            <a:ext cx="3570856" cy="27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C51FF0-C92C-3AA7-56FE-918740922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 b="11600"/>
          <a:stretch/>
        </p:blipFill>
        <p:spPr bwMode="auto">
          <a:xfrm>
            <a:off x="6699708" y="2226572"/>
            <a:ext cx="3437924" cy="274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74E10-C867-7A13-2304-7A55149C12C5}"/>
              </a:ext>
            </a:extLst>
          </p:cNvPr>
          <p:cNvSpPr txBox="1"/>
          <p:nvPr/>
        </p:nvSpPr>
        <p:spPr>
          <a:xfrm>
            <a:off x="2473939" y="1871054"/>
            <a:ext cx="258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Turbina de impulso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3F0A4-E55C-B5A0-9743-A2038FFE3936}"/>
              </a:ext>
            </a:extLst>
          </p:cNvPr>
          <p:cNvSpPr txBox="1"/>
          <p:nvPr/>
        </p:nvSpPr>
        <p:spPr>
          <a:xfrm>
            <a:off x="7126898" y="1871054"/>
            <a:ext cx="258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Turbina de reacción</a:t>
            </a:r>
            <a:endParaRPr lang="en-US" dirty="0">
              <a:solidFill>
                <a:srgbClr val="00AF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9511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5EC4D7-F5D0-7A80-4F8A-A4396B2969AA}"/>
              </a:ext>
            </a:extLst>
          </p:cNvPr>
          <p:cNvGrpSpPr/>
          <p:nvPr/>
        </p:nvGrpSpPr>
        <p:grpSpPr>
          <a:xfrm>
            <a:off x="1193292" y="1630680"/>
            <a:ext cx="9691116" cy="3406140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6D1AE5-0488-1AEC-CD4A-960B96ABCD3F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8DD026-7B08-ADA5-84A0-04F11934A33D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FABE378-A01A-C9BD-7E04-D965FC411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775730"/>
            <a:ext cx="4845558" cy="3146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77BD3-4A7D-F371-0978-DCB60872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16" y="1775730"/>
            <a:ext cx="4505413" cy="31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16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5EC4D7-F5D0-7A80-4F8A-A4396B2969AA}"/>
              </a:ext>
            </a:extLst>
          </p:cNvPr>
          <p:cNvGrpSpPr/>
          <p:nvPr/>
        </p:nvGrpSpPr>
        <p:grpSpPr>
          <a:xfrm>
            <a:off x="967740" y="1268730"/>
            <a:ext cx="10142220" cy="4320540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6D1AE5-0488-1AEC-CD4A-960B96ABCD3F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8DD026-7B08-ADA5-84A0-04F11934A33D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9B8578B-CA61-11E6-D2FF-4E38034BF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00"/>
          <a:stretch/>
        </p:blipFill>
        <p:spPr>
          <a:xfrm>
            <a:off x="1259967" y="1268730"/>
            <a:ext cx="4486656" cy="4320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238A41-E4EB-035B-0266-AD388064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45" y="2007457"/>
            <a:ext cx="4008120" cy="284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01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EBC8776-F438-B919-B4B2-590F9F8B2F2F}"/>
              </a:ext>
            </a:extLst>
          </p:cNvPr>
          <p:cNvGrpSpPr/>
          <p:nvPr/>
        </p:nvGrpSpPr>
        <p:grpSpPr>
          <a:xfrm>
            <a:off x="1356360" y="963930"/>
            <a:ext cx="10038239" cy="3295955"/>
            <a:chOff x="1527192" y="1591951"/>
            <a:chExt cx="10111562" cy="38770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1BF937-FE8A-12AF-091E-1A080177AC6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E6C34B-E478-2899-F552-0B186DACB6E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3074" name="Picture 2" descr="Francis Turbine - its Components, Working and Application - The Constructor">
            <a:extLst>
              <a:ext uri="{FF2B5EF4-FFF2-40B4-BE49-F238E27FC236}">
                <a16:creationId xmlns:a16="http://schemas.microsoft.com/office/drawing/2014/main" id="{26282B49-A5DF-E407-FCC6-840E350B4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 bwMode="auto">
          <a:xfrm>
            <a:off x="1356360" y="1050950"/>
            <a:ext cx="5013960" cy="32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5C9B669-6D11-7A03-B296-DC0DA7CB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12" y="1010383"/>
            <a:ext cx="4863148" cy="32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894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EBC8776-F438-B919-B4B2-590F9F8B2F2F}"/>
              </a:ext>
            </a:extLst>
          </p:cNvPr>
          <p:cNvGrpSpPr/>
          <p:nvPr/>
        </p:nvGrpSpPr>
        <p:grpSpPr>
          <a:xfrm>
            <a:off x="2293860" y="963931"/>
            <a:ext cx="8892300" cy="3158490"/>
            <a:chOff x="1527192" y="1591951"/>
            <a:chExt cx="10111562" cy="38770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1BF937-FE8A-12AF-091E-1A080177AC6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E6C34B-E478-2899-F552-0B186DACB6E7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6146" name="Picture 2" descr="Kaplan turbine - Energy Education">
            <a:extLst>
              <a:ext uri="{FF2B5EF4-FFF2-40B4-BE49-F238E27FC236}">
                <a16:creationId xmlns:a16="http://schemas.microsoft.com/office/drawing/2014/main" id="{2709F83C-B2C0-D245-D27A-C0DAEFB8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704" y="982054"/>
            <a:ext cx="2939236" cy="31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D0068E9-924F-CC01-AAB6-1ACC27357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970" y="961845"/>
            <a:ext cx="4214100" cy="31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8063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400E456-94A2-D6BF-BDCB-DD6950F02D52}"/>
              </a:ext>
            </a:extLst>
          </p:cNvPr>
          <p:cNvGrpSpPr/>
          <p:nvPr/>
        </p:nvGrpSpPr>
        <p:grpSpPr>
          <a:xfrm>
            <a:off x="1930891" y="965727"/>
            <a:ext cx="8955515" cy="3903453"/>
            <a:chOff x="1527192" y="1591951"/>
            <a:chExt cx="10111562" cy="38770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AE5619-3D83-CBD1-8D5D-B38358D059CD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45F3C3-E7E1-2998-1A67-7F94CC4D354E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6405FEC-4ABB-1218-98DE-E7E9A2EA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91" y="965727"/>
            <a:ext cx="5912782" cy="39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842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711087" y="448013"/>
            <a:ext cx="10769826" cy="5471553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D6F424B-AA74-EFF9-A2AD-5374FA6CB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2" r="15196" b="20176"/>
          <a:stretch/>
        </p:blipFill>
        <p:spPr>
          <a:xfrm>
            <a:off x="1303937" y="3491624"/>
            <a:ext cx="2058720" cy="1955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C86E0-2F3E-8096-E8EF-6D93E751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58" b="5768"/>
          <a:stretch/>
        </p:blipFill>
        <p:spPr>
          <a:xfrm>
            <a:off x="4881962" y="3354000"/>
            <a:ext cx="1708313" cy="222590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84F357E-4628-0B36-77A6-10CDB807BA75}"/>
              </a:ext>
            </a:extLst>
          </p:cNvPr>
          <p:cNvGrpSpPr/>
          <p:nvPr/>
        </p:nvGrpSpPr>
        <p:grpSpPr>
          <a:xfrm>
            <a:off x="929066" y="767067"/>
            <a:ext cx="6072581" cy="2189567"/>
            <a:chOff x="385012" y="3045373"/>
            <a:chExt cx="6072581" cy="218956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60396C4-5ED0-FD0C-90D5-C4F139D3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012" y="3264120"/>
              <a:ext cx="1983083" cy="19708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335184F-93AC-C93E-44A6-AC83556DE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264"/>
            <a:stretch/>
          </p:blipFill>
          <p:spPr>
            <a:xfrm>
              <a:off x="2577949" y="3045373"/>
              <a:ext cx="3879644" cy="2063543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E92EE06B-A062-E98D-1B31-1F15A93EE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965"/>
          <a:stretch/>
        </p:blipFill>
        <p:spPr>
          <a:xfrm>
            <a:off x="8691299" y="957883"/>
            <a:ext cx="1694890" cy="222590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0878431-9991-AE77-396A-103E78D54FD6}"/>
              </a:ext>
            </a:extLst>
          </p:cNvPr>
          <p:cNvSpPr txBox="1"/>
          <p:nvPr/>
        </p:nvSpPr>
        <p:spPr>
          <a:xfrm>
            <a:off x="929065" y="493733"/>
            <a:ext cx="6072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Turbinas de eje horizontal (HAWT)</a:t>
            </a:r>
            <a:endParaRPr lang="en-US" dirty="0">
              <a:solidFill>
                <a:srgbClr val="00AFD8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FF40AA-9453-34D0-4551-17F0F8B62FDB}"/>
              </a:ext>
            </a:extLst>
          </p:cNvPr>
          <p:cNvSpPr txBox="1"/>
          <p:nvPr/>
        </p:nvSpPr>
        <p:spPr>
          <a:xfrm>
            <a:off x="3056337" y="2732400"/>
            <a:ext cx="1732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cs typeface="Times New Roman" panose="02020603050405020304" pitchFamily="18" charset="0"/>
              </a:rPr>
              <a:t>contra el viento</a:t>
            </a:r>
            <a:endParaRPr lang="en-US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15B708-BEF9-C8F6-D88A-14F5EB54B9D4}"/>
              </a:ext>
            </a:extLst>
          </p:cNvPr>
          <p:cNvSpPr txBox="1"/>
          <p:nvPr/>
        </p:nvSpPr>
        <p:spPr>
          <a:xfrm>
            <a:off x="5217070" y="2732400"/>
            <a:ext cx="1959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cs typeface="Times New Roman" panose="02020603050405020304" pitchFamily="18" charset="0"/>
              </a:rPr>
              <a:t>a favor del viento</a:t>
            </a:r>
            <a:endParaRPr lang="en-US" sz="1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6BECB1-CBBD-420A-2840-CDED09BF0EF6}"/>
              </a:ext>
            </a:extLst>
          </p:cNvPr>
          <p:cNvSpPr txBox="1"/>
          <p:nvPr/>
        </p:nvSpPr>
        <p:spPr>
          <a:xfrm>
            <a:off x="1030148" y="2771968"/>
            <a:ext cx="1843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cs typeface="Times New Roman" panose="02020603050405020304" pitchFamily="18" charset="0"/>
              </a:rPr>
              <a:t>De 3 álabes</a:t>
            </a:r>
            <a:endParaRPr lang="en-US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C749D-E8DD-E482-E81A-5E2495B8BCC2}"/>
              </a:ext>
            </a:extLst>
          </p:cNvPr>
          <p:cNvSpPr txBox="1"/>
          <p:nvPr/>
        </p:nvSpPr>
        <p:spPr>
          <a:xfrm>
            <a:off x="1403417" y="5595954"/>
            <a:ext cx="1959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cs typeface="Times New Roman" panose="02020603050405020304" pitchFamily="18" charset="0"/>
              </a:rPr>
              <a:t>Molino de granja</a:t>
            </a:r>
            <a:endParaRPr 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12539B-5A6D-3AC3-74C1-9A3366F2ED39}"/>
              </a:ext>
            </a:extLst>
          </p:cNvPr>
          <p:cNvSpPr txBox="1"/>
          <p:nvPr/>
        </p:nvSpPr>
        <p:spPr>
          <a:xfrm>
            <a:off x="4902661" y="5595954"/>
            <a:ext cx="1711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cs typeface="Times New Roman" panose="02020603050405020304" pitchFamily="18" charset="0"/>
              </a:rPr>
              <a:t>Tipo Grumman</a:t>
            </a:r>
            <a:endParaRPr lang="en-US" sz="16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6467CB-0B53-C684-63C3-302EBD5040C5}"/>
              </a:ext>
            </a:extLst>
          </p:cNvPr>
          <p:cNvSpPr txBox="1"/>
          <p:nvPr/>
        </p:nvSpPr>
        <p:spPr>
          <a:xfrm>
            <a:off x="7954042" y="496643"/>
            <a:ext cx="3169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rgbClr val="00AFD8"/>
                </a:solidFill>
                <a:cs typeface="Times New Roman" panose="02020603050405020304" pitchFamily="18" charset="0"/>
              </a:rPr>
              <a:t>Turbinas de eje vertical (VAWT)</a:t>
            </a:r>
            <a:endParaRPr lang="en-US" dirty="0">
              <a:solidFill>
                <a:srgbClr val="00AFD8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91F787D-86C7-E6A4-1A7C-0398D51E9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629" y="3624076"/>
            <a:ext cx="1828042" cy="197187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76E1E01-5866-1BF8-1A12-300A0B7C4E0D}"/>
              </a:ext>
            </a:extLst>
          </p:cNvPr>
          <p:cNvSpPr txBox="1"/>
          <p:nvPr/>
        </p:nvSpPr>
        <p:spPr>
          <a:xfrm>
            <a:off x="8559124" y="3169334"/>
            <a:ext cx="1959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cs typeface="Times New Roman" panose="02020603050405020304" pitchFamily="18" charset="0"/>
              </a:rPr>
              <a:t>Tipo </a:t>
            </a:r>
            <a:r>
              <a:rPr lang="es-ES" sz="1600" b="1" dirty="0" err="1">
                <a:cs typeface="Times New Roman" panose="02020603050405020304" pitchFamily="18" charset="0"/>
              </a:rPr>
              <a:t>Darrieus</a:t>
            </a:r>
            <a:endParaRPr lang="en-US" sz="1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BD287-D03A-69DA-CC53-29DFD08BE90A}"/>
              </a:ext>
            </a:extLst>
          </p:cNvPr>
          <p:cNvSpPr txBox="1"/>
          <p:nvPr/>
        </p:nvSpPr>
        <p:spPr>
          <a:xfrm>
            <a:off x="8738560" y="5573094"/>
            <a:ext cx="1711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cs typeface="Times New Roman" panose="02020603050405020304" pitchFamily="18" charset="0"/>
              </a:rPr>
              <a:t>Tipo solar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29859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1389173" y="1880430"/>
            <a:ext cx="9321160" cy="4390520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09E57DE-23D5-3B04-A8CE-F6D4DE89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97" y="1899147"/>
            <a:ext cx="6145311" cy="43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7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7556580-F271-BE24-104E-3214568AF745}"/>
              </a:ext>
            </a:extLst>
          </p:cNvPr>
          <p:cNvSpPr/>
          <p:nvPr/>
        </p:nvSpPr>
        <p:spPr>
          <a:xfrm>
            <a:off x="5046246" y="1072684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2D876B-FE97-6768-28AA-EF43C4FDFA48}"/>
              </a:ext>
            </a:extLst>
          </p:cNvPr>
          <p:cNvSpPr/>
          <p:nvPr/>
        </p:nvSpPr>
        <p:spPr>
          <a:xfrm>
            <a:off x="1616427" y="1072685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C76E-41E0-B076-E346-72E405300DEE}"/>
              </a:ext>
            </a:extLst>
          </p:cNvPr>
          <p:cNvGrpSpPr/>
          <p:nvPr/>
        </p:nvGrpSpPr>
        <p:grpSpPr>
          <a:xfrm>
            <a:off x="1691060" y="1227542"/>
            <a:ext cx="3292564" cy="1490700"/>
            <a:chOff x="2310669" y="4190397"/>
            <a:chExt cx="3292564" cy="1036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F5EA72-7B9B-44B5-E518-77AEEF9C7F4D}"/>
                </a:ext>
              </a:extLst>
            </p:cNvPr>
            <p:cNvSpPr/>
            <p:nvPr/>
          </p:nvSpPr>
          <p:spPr>
            <a:xfrm>
              <a:off x="2625016" y="4572555"/>
              <a:ext cx="2256155" cy="552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02756-72DC-E826-B7B9-80CA7086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081" y="4509999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19967-D401-F192-86AB-6A0BC7969086}"/>
                </a:ext>
              </a:extLst>
            </p:cNvPr>
            <p:cNvSpPr/>
            <p:nvPr/>
          </p:nvSpPr>
          <p:spPr>
            <a:xfrm>
              <a:off x="2586965" y="4464279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F2FF0-B99D-6CDE-DD00-2ADF7F6A12DD}"/>
                </a:ext>
              </a:extLst>
            </p:cNvPr>
            <p:cNvSpPr/>
            <p:nvPr/>
          </p:nvSpPr>
          <p:spPr>
            <a:xfrm>
              <a:off x="2586965" y="5125503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989060-C7E4-1183-BB16-F8C1FA4AA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323120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/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55556"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5EE497-795E-4F72-BA8F-BB40363499B8}"/>
                </a:ext>
              </a:extLst>
            </p:cNvPr>
            <p:cNvGrpSpPr/>
            <p:nvPr/>
          </p:nvGrpSpPr>
          <p:grpSpPr>
            <a:xfrm rot="16200000">
              <a:off x="2612646" y="4444184"/>
              <a:ext cx="560252" cy="802383"/>
              <a:chOff x="2455785" y="5615940"/>
              <a:chExt cx="388620" cy="8023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3DDE897-4B98-F389-CF35-DBAF25925C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9684002-544C-EAC9-2469-D323B4A7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F5746-573D-89C7-5F5F-E31B6C476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/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/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74193-CB25-E1B8-F6DC-2228C9C1D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5117985"/>
              <a:ext cx="2445116" cy="7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/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992470-A6CB-5AA8-D29E-2ED6219EC6A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848507"/>
              <a:ext cx="57920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62C91F-4814-79F7-2E2D-6072020B30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747756"/>
              <a:ext cx="778932" cy="33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6D8E50-585D-F0E5-E273-6774540D1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949373"/>
              <a:ext cx="3731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05153-DF53-0CB2-EB85-13C0463B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764" y="4646785"/>
              <a:ext cx="984346" cy="5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8AADF6-D4AE-0638-436F-04C75CA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5038714"/>
              <a:ext cx="20552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449F21-A053-C36A-8803-17C36498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563995"/>
              <a:ext cx="1158399" cy="56902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/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blipFill>
                <a:blip r:embed="rId6"/>
                <a:stretch>
                  <a:fillRect l="-2128" r="-4255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AA2C0D-1ABB-4A1B-2715-AA7C726813DB}"/>
              </a:ext>
            </a:extLst>
          </p:cNvPr>
          <p:cNvSpPr txBox="1"/>
          <p:nvPr/>
        </p:nvSpPr>
        <p:spPr>
          <a:xfrm>
            <a:off x="2483281" y="3049192"/>
            <a:ext cx="1531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L" sz="1400" b="1">
                <a:cs typeface="Times New Roman" panose="02020603050405020304" pitchFamily="18" charset="0"/>
              </a:rPr>
              <a:t>Taza de deformación</a:t>
            </a:r>
          </a:p>
        </p:txBody>
      </p:sp>
    </p:spTree>
    <p:extLst>
      <p:ext uri="{BB962C8B-B14F-4D97-AF65-F5344CB8AC3E}">
        <p14:creationId xmlns:p14="http://schemas.microsoft.com/office/powerpoint/2010/main" val="805934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F2ACB-73E6-E5B2-3586-F25C62678202}"/>
              </a:ext>
            </a:extLst>
          </p:cNvPr>
          <p:cNvGrpSpPr/>
          <p:nvPr/>
        </p:nvGrpSpPr>
        <p:grpSpPr>
          <a:xfrm>
            <a:off x="693673" y="1880430"/>
            <a:ext cx="5021328" cy="4390520"/>
            <a:chOff x="1527192" y="1591951"/>
            <a:chExt cx="10111562" cy="3877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E54EA-9492-C90E-E869-8B734E63EBF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2260D0-D600-7A89-ADE5-D802554B683F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32DF03F-61BD-A168-D201-A3F24396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24" y="1880430"/>
            <a:ext cx="3205226" cy="44407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15C45F-0A07-C8F0-28DE-356360427F06}"/>
                  </a:ext>
                </a:extLst>
              </p:cNvPr>
              <p:cNvSpPr txBox="1"/>
              <p:nvPr/>
            </p:nvSpPr>
            <p:spPr>
              <a:xfrm>
                <a:off x="3881837" y="3446355"/>
                <a:ext cx="3663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15C45F-0A07-C8F0-28DE-356360427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837" y="3446355"/>
                <a:ext cx="366313" cy="461665"/>
              </a:xfrm>
              <a:prstGeom prst="rect">
                <a:avLst/>
              </a:prstGeom>
              <a:blipFill>
                <a:blip r:embed="rId3"/>
                <a:stretch>
                  <a:fillRect l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9667DC-B593-3431-60E6-8A262F93D9A3}"/>
              </a:ext>
            </a:extLst>
          </p:cNvPr>
          <p:cNvCxnSpPr/>
          <p:nvPr/>
        </p:nvCxnSpPr>
        <p:spPr>
          <a:xfrm>
            <a:off x="3739780" y="3514032"/>
            <a:ext cx="195213" cy="101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6034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9DF4A39-AA42-DA51-0F8D-D78FAE534E33}"/>
              </a:ext>
            </a:extLst>
          </p:cNvPr>
          <p:cNvGrpSpPr/>
          <p:nvPr/>
        </p:nvGrpSpPr>
        <p:grpSpPr>
          <a:xfrm>
            <a:off x="1453965" y="924025"/>
            <a:ext cx="9114574" cy="4390520"/>
            <a:chOff x="1527192" y="1591951"/>
            <a:chExt cx="10111562" cy="3877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18E26-54E7-DF62-BE9E-5D75BE305BDD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9DD1AF-DBCC-60BF-724B-8484494E64E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A76CDB4-4689-8F1F-19E1-3F9107A3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50" y="924025"/>
            <a:ext cx="6158438" cy="43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D306-CD91-28E1-8905-334071F5E76C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32602-EC03-9778-4A1F-2166B04F37BF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75863-E851-B46F-334B-6537DF6EED25}"/>
              </a:ext>
            </a:extLst>
          </p:cNvPr>
          <p:cNvSpPr/>
          <p:nvPr/>
        </p:nvSpPr>
        <p:spPr>
          <a:xfrm>
            <a:off x="3620135" y="1984692"/>
            <a:ext cx="4951730" cy="2888615"/>
          </a:xfrm>
          <a:prstGeom prst="rect">
            <a:avLst/>
          </a:prstGeo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D7C17-B741-799E-03F1-F7BF5D9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4582" b="4582"/>
          <a:stretch/>
        </p:blipFill>
        <p:spPr>
          <a:xfrm>
            <a:off x="7064734" y="3418508"/>
            <a:ext cx="2321394" cy="154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80835-C2C0-EDB5-0589-43F21C1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34" y="1458700"/>
            <a:ext cx="2321394" cy="1549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71A27-1EDD-2202-A232-9744561DEF8A}"/>
              </a:ext>
            </a:extLst>
          </p:cNvPr>
          <p:cNvSpPr txBox="1"/>
          <p:nvPr/>
        </p:nvSpPr>
        <p:spPr>
          <a:xfrm>
            <a:off x="7064734" y="1132431"/>
            <a:ext cx="232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Newtoniano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A401F-EC78-840E-B687-25F290965681}"/>
              </a:ext>
            </a:extLst>
          </p:cNvPr>
          <p:cNvSpPr txBox="1"/>
          <p:nvPr/>
        </p:nvSpPr>
        <p:spPr>
          <a:xfrm>
            <a:off x="7014293" y="3079954"/>
            <a:ext cx="237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No newtoniano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BAA0C-D9FF-C3AD-601D-40025EA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59" y="1120454"/>
            <a:ext cx="4145242" cy="39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493</Words>
  <Application>Microsoft Office PowerPoint</Application>
  <PresentationFormat>Widescreen</PresentationFormat>
  <Paragraphs>217</Paragraphs>
  <Slides>81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Ramirez Cuevas</dc:creator>
  <cp:lastModifiedBy>Francisco Ramirez Cuevas</cp:lastModifiedBy>
  <cp:revision>6</cp:revision>
  <dcterms:created xsi:type="dcterms:W3CDTF">2023-02-20T16:17:21Z</dcterms:created>
  <dcterms:modified xsi:type="dcterms:W3CDTF">2023-04-19T22:17:06Z</dcterms:modified>
</cp:coreProperties>
</file>